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3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8625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>
            <a:spLocks noGrp="1"/>
          </p:cNvSpPr>
          <p:nvPr>
            <p:ph type="pic" sz="half" idx="13"/>
          </p:nvPr>
        </p:nvSpPr>
        <p:spPr>
          <a:xfrm>
            <a:off x="2489200" y="889000"/>
            <a:ext cx="8051800" cy="60833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r>
              <a:t>大標題文字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02692" y="9131300"/>
            <a:ext cx="386716" cy="431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>
            <a:spLocks noGrp="1"/>
          </p:cNvSpPr>
          <p:nvPr>
            <p:ph type="pic" sz="half" idx="13"/>
          </p:nvPr>
        </p:nvSpPr>
        <p:spPr>
          <a:xfrm>
            <a:off x="6484788" y="1206500"/>
            <a:ext cx="5465912" cy="72771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>
            <a:spLocks noGrp="1"/>
          </p:cNvSpPr>
          <p:nvPr>
            <p:ph type="pic" sz="quarter" idx="13"/>
          </p:nvPr>
        </p:nvSpPr>
        <p:spPr>
          <a:xfrm>
            <a:off x="7556500" y="2933700"/>
            <a:ext cx="3987347" cy="53086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>
            <a:spLocks noGrp="1"/>
          </p:cNvSpPr>
          <p:nvPr>
            <p:ph type="pic" idx="13"/>
          </p:nvPr>
        </p:nvSpPr>
        <p:spPr>
          <a:xfrm>
            <a:off x="787400" y="685800"/>
            <a:ext cx="6184900" cy="82296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影像"/>
          <p:cNvSpPr>
            <a:spLocks noGrp="1"/>
          </p:cNvSpPr>
          <p:nvPr>
            <p:ph type="pic" sz="quarter" idx="14"/>
          </p:nvPr>
        </p:nvSpPr>
        <p:spPr>
          <a:xfrm>
            <a:off x="7645400" y="685800"/>
            <a:ext cx="4572000" cy="29845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影像"/>
          <p:cNvSpPr>
            <a:spLocks noGrp="1"/>
          </p:cNvSpPr>
          <p:nvPr>
            <p:ph type="pic" sz="quarter" idx="15"/>
          </p:nvPr>
        </p:nvSpPr>
        <p:spPr>
          <a:xfrm>
            <a:off x="7645400" y="4381500"/>
            <a:ext cx="4572000" cy="4546600"/>
          </a:xfrm>
          <a:prstGeom prst="rect">
            <a:avLst/>
          </a:prstGeom>
          <a:ln w="9525">
            <a:round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>
            <a:spLocks noGrp="1"/>
          </p:cNvSpPr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" name="大標題文字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02692" y="9131299"/>
            <a:ext cx="386716" cy="431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767367"/>
          </a:solidFill>
          <a:effectLst>
            <a:outerShdw blurRad="63500" dist="12700" dir="5400000" rotWithShape="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3937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7874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1811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5748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19685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3622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27559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1496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35433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m2017051515033496.jpg" descr="m2017051515033496.jpg"/>
          <p:cNvPicPr>
            <a:picLocks noChangeAspect="1"/>
          </p:cNvPicPr>
          <p:nvPr/>
        </p:nvPicPr>
        <p:blipFill>
          <a:blip r:embed="rId2">
            <a:extLst/>
          </a:blip>
          <a:srcRect l="8578" b="3778"/>
          <a:stretch>
            <a:fillRect/>
          </a:stretch>
        </p:blipFill>
        <p:spPr>
          <a:xfrm>
            <a:off x="-964769" y="-35244"/>
            <a:ext cx="14934288" cy="982395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標題 1"/>
          <p:cNvSpPr txBox="1">
            <a:spLocks noGrp="1"/>
          </p:cNvSpPr>
          <p:nvPr>
            <p:ph type="ctrTitle"/>
          </p:nvPr>
        </p:nvSpPr>
        <p:spPr>
          <a:xfrm>
            <a:off x="559467" y="599533"/>
            <a:ext cx="6605831" cy="1385996"/>
          </a:xfrm>
          <a:prstGeom prst="rect">
            <a:avLst/>
          </a:prstGeom>
        </p:spPr>
        <p:txBody>
          <a:bodyPr anchor="t"/>
          <a:lstStyle>
            <a:lvl1pPr algn="l" defTabSz="572516">
              <a:defRPr sz="7644">
                <a:effectLst>
                  <a:outerShdw blurRad="62230" dist="12446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麥子小組</a:t>
            </a:r>
          </a:p>
        </p:txBody>
      </p:sp>
      <p:sp>
        <p:nvSpPr>
          <p:cNvPr id="121" name="內容版面配置區 2"/>
          <p:cNvSpPr txBox="1">
            <a:spLocks noGrp="1"/>
          </p:cNvSpPr>
          <p:nvPr>
            <p:ph type="subTitle" idx="1"/>
          </p:nvPr>
        </p:nvSpPr>
        <p:spPr>
          <a:xfrm>
            <a:off x="622782" y="2142874"/>
            <a:ext cx="7935584" cy="7158275"/>
          </a:xfrm>
          <a:prstGeom prst="rect">
            <a:avLst/>
          </a:prstGeom>
        </p:spPr>
        <p:txBody>
          <a:bodyPr/>
          <a:lstStyle/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對    象：新婚夫妻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聚會時間：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每個月的第2,3,4週的星期六 (晚上6點~9點)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聚會地點：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振球家、教會5樓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聚會內容：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欣賞婚姻家庭的節目、分享、讀經、代禱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/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目前成員：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振球 ＆ 玉瑩 / 麒宸 ＆ 昭儀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崴皓 ＆ 宛蓉 / 易欣 ＆ 宛箴</a:t>
            </a:r>
          </a:p>
          <a:p>
            <a:pPr algn="l" defTabSz="239522">
              <a:defRPr sz="3198">
                <a:solidFill>
                  <a:srgbClr val="767367"/>
                </a:solidFill>
                <a:effectLst>
                  <a:outerShdw blurRad="26035" dist="5207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文德 ＆ 昕耘 / 家維 ＆ 伊婷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標題 1"/>
          <p:cNvSpPr txBox="1">
            <a:spLocks noGrp="1"/>
          </p:cNvSpPr>
          <p:nvPr>
            <p:ph type="title"/>
          </p:nvPr>
        </p:nvSpPr>
        <p:spPr>
          <a:xfrm>
            <a:off x="217569" y="6942064"/>
            <a:ext cx="4739933" cy="1762272"/>
          </a:xfrm>
          <a:prstGeom prst="rect">
            <a:avLst/>
          </a:prstGeom>
        </p:spPr>
        <p:txBody>
          <a:bodyPr/>
          <a:lstStyle/>
          <a:p>
            <a:pPr defTabSz="373887">
              <a:defRPr sz="4864">
                <a:effectLst>
                  <a:outerShdw blurRad="40639" dist="8128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2017年3月</a:t>
            </a:r>
            <a:br/>
            <a:r>
              <a:t>南庄一日短宣</a:t>
            </a:r>
          </a:p>
        </p:txBody>
      </p:sp>
      <p:pic>
        <p:nvPicPr>
          <p:cNvPr id="153" name="內容版面配置區 6" descr="內容版面配置區 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4" y="277916"/>
            <a:ext cx="9314655" cy="5858792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4" name="內容版面配置區 5" descr="內容版面配置區 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685266">
            <a:off x="4771982" y="4976750"/>
            <a:ext cx="7919720" cy="3931708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內容版面配置區 6" descr="內容版面配置區 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7884" y="465905"/>
            <a:ext cx="7739570" cy="4901426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7" name="內容版面配置區 5" descr="內容版面配置區 5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254" y="4587245"/>
            <a:ext cx="6764492" cy="4642123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8" name="圖片 7" descr="圖片 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097861">
            <a:off x="6516386" y="3625794"/>
            <a:ext cx="6130961" cy="4720158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9" name="標題 1"/>
          <p:cNvSpPr txBox="1">
            <a:spLocks noGrp="1"/>
          </p:cNvSpPr>
          <p:nvPr>
            <p:ph type="title" idx="4294967295"/>
          </p:nvPr>
        </p:nvSpPr>
        <p:spPr>
          <a:xfrm>
            <a:off x="14962" y="1695926"/>
            <a:ext cx="4739933" cy="1762271"/>
          </a:xfrm>
          <a:prstGeom prst="rect">
            <a:avLst/>
          </a:prstGeom>
        </p:spPr>
        <p:txBody>
          <a:bodyPr anchor="b"/>
          <a:lstStyle/>
          <a:p>
            <a:pPr defTabSz="408940">
              <a:defRPr sz="4900">
                <a:effectLst>
                  <a:outerShdw blurRad="44450" dist="8890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2017年10月</a:t>
            </a:r>
            <a:br/>
            <a:r>
              <a:t>中秋烤肉趴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標題 1"/>
          <p:cNvSpPr txBox="1">
            <a:spLocks noGrp="1"/>
          </p:cNvSpPr>
          <p:nvPr>
            <p:ph type="title"/>
          </p:nvPr>
        </p:nvSpPr>
        <p:spPr>
          <a:xfrm>
            <a:off x="787400" y="406400"/>
            <a:ext cx="11430000" cy="2438400"/>
          </a:xfrm>
          <a:prstGeom prst="rect">
            <a:avLst/>
          </a:prstGeom>
        </p:spPr>
        <p:txBody>
          <a:bodyPr anchor="t"/>
          <a:lstStyle/>
          <a:p>
            <a:pPr>
              <a:defRPr sz="4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麥子陸續有新生命誕生嘍!!</a:t>
            </a:r>
          </a:p>
        </p:txBody>
      </p:sp>
      <p:pic>
        <p:nvPicPr>
          <p:cNvPr id="162" name="內容版面配置區 5" descr="內容版面配置區 5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557" y="1417073"/>
            <a:ext cx="5461847" cy="5449147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3" name="矩形 6"/>
          <p:cNvSpPr txBox="1"/>
          <p:nvPr/>
        </p:nvSpPr>
        <p:spPr>
          <a:xfrm>
            <a:off x="-597682" y="6780666"/>
            <a:ext cx="762892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文德&amp;昕耘的兒子－喻陽</a:t>
            </a:r>
          </a:p>
          <a:p>
            <a:pPr>
              <a:defRPr sz="3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在2016.11.27出生嘍! </a:t>
            </a:r>
          </a:p>
        </p:txBody>
      </p:sp>
      <p:pic>
        <p:nvPicPr>
          <p:cNvPr id="164" name="內容版面配置區 4" descr="內容版面配置區 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1002" y="4567559"/>
            <a:ext cx="6178727" cy="4755964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5" name="矩形 7"/>
          <p:cNvSpPr txBox="1"/>
          <p:nvPr/>
        </p:nvSpPr>
        <p:spPr>
          <a:xfrm>
            <a:off x="3932748" y="2307927"/>
            <a:ext cx="10753196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緊接著~</a:t>
            </a:r>
          </a:p>
          <a:p>
            <a:pPr>
              <a:defRPr sz="3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家維&amp;伊婷的女兒－予恩</a:t>
            </a:r>
          </a:p>
          <a:p>
            <a:pPr>
              <a:defRPr sz="3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也在2017.07.11出生</a:t>
            </a:r>
          </a:p>
          <a:p>
            <a:pPr>
              <a:defRPr sz="3400"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rPr sz="2400"/>
              <a:t>(很巧的生日是跟小組長玉瑩同一天呢!)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1369025_071139052381_2.jpg" descr="1369025_071139052381_2.jpg"/>
          <p:cNvPicPr>
            <a:picLocks noChangeAspect="1"/>
          </p:cNvPicPr>
          <p:nvPr/>
        </p:nvPicPr>
        <p:blipFill rotWithShape="1">
          <a:blip r:embed="rId2">
            <a:alphaModFix amt="59776"/>
            <a:extLst/>
          </a:blip>
          <a:srcRect l="17609" t="1242" r="7531" b="4330"/>
          <a:stretch/>
        </p:blipFill>
        <p:spPr>
          <a:xfrm>
            <a:off x="-878541" y="-48816"/>
            <a:ext cx="13884054" cy="985130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矩形 6"/>
          <p:cNvSpPr txBox="1"/>
          <p:nvPr/>
        </p:nvSpPr>
        <p:spPr>
          <a:xfrm>
            <a:off x="4772278" y="1764079"/>
            <a:ext cx="7628927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預告</a:t>
            </a:r>
            <a:r>
              <a:rPr u="sng"/>
              <a:t>易欣&amp;宛箴</a:t>
            </a:r>
          </a:p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也即將在明年的2月當爸媽嘍!</a:t>
            </a:r>
          </a:p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endParaRPr/>
          </a:p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歡迎更多新成員加入～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3" descr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73738" y="4179840"/>
            <a:ext cx="5090084" cy="5037864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4" name="Picture 4" descr="Picture 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740" y="500846"/>
            <a:ext cx="6713234" cy="8692837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5" name="Picture 2" descr="Picture 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7722" y="464012"/>
            <a:ext cx="5161956" cy="351626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26" name="2014年10月10日~11日 宜蘭之旅"/>
          <p:cNvSpPr txBox="1"/>
          <p:nvPr/>
        </p:nvSpPr>
        <p:spPr>
          <a:xfrm>
            <a:off x="1195714" y="974400"/>
            <a:ext cx="5465168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FFFFFF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2014年10月10日~11日</a:t>
            </a:r>
            <a:br/>
            <a:r>
              <a:t>宜蘭之旅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標題 1"/>
          <p:cNvSpPr txBox="1">
            <a:spLocks noGrp="1"/>
          </p:cNvSpPr>
          <p:nvPr>
            <p:ph type="title"/>
          </p:nvPr>
        </p:nvSpPr>
        <p:spPr>
          <a:xfrm>
            <a:off x="787400" y="7721600"/>
            <a:ext cx="11430000" cy="1270000"/>
          </a:xfrm>
          <a:prstGeom prst="rect">
            <a:avLst/>
          </a:prstGeom>
        </p:spPr>
        <p:txBody>
          <a:bodyPr/>
          <a:lstStyle>
            <a:lvl1pPr defTabSz="514095">
              <a:defRPr sz="6864">
                <a:effectLst>
                  <a:outerShdw blurRad="55880" dist="11176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</a:lstStyle>
          <a:p>
            <a:r>
              <a:t>在易欣山上的家</a:t>
            </a:r>
          </a:p>
        </p:txBody>
      </p:sp>
      <p:pic>
        <p:nvPicPr>
          <p:cNvPr id="129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385" y="684316"/>
            <a:ext cx="10160331" cy="7131724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標題 1"/>
          <p:cNvSpPr txBox="1">
            <a:spLocks noGrp="1"/>
          </p:cNvSpPr>
          <p:nvPr>
            <p:ph type="title"/>
          </p:nvPr>
        </p:nvSpPr>
        <p:spPr>
          <a:xfrm>
            <a:off x="787400" y="7721600"/>
            <a:ext cx="11430000" cy="1270000"/>
          </a:xfrm>
          <a:prstGeom prst="rect">
            <a:avLst/>
          </a:prstGeom>
        </p:spPr>
        <p:txBody>
          <a:bodyPr/>
          <a:lstStyle/>
          <a:p>
            <a:pPr defTabSz="514095">
              <a:defRPr sz="6864">
                <a:effectLst>
                  <a:outerShdw blurRad="55880" dist="11176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文德&amp;昕耘家入厝</a:t>
            </a:r>
          </a:p>
        </p:txBody>
      </p:sp>
      <p:pic>
        <p:nvPicPr>
          <p:cNvPr id="132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0929" y="700815"/>
            <a:ext cx="9299868" cy="7098726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b="34793"/>
          <a:stretch>
            <a:fillRect/>
          </a:stretch>
        </p:blipFill>
        <p:spPr>
          <a:xfrm>
            <a:off x="537000" y="1233027"/>
            <a:ext cx="7127500" cy="631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0316" y="1225102"/>
            <a:ext cx="4647484" cy="631952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標題 1"/>
          <p:cNvSpPr txBox="1"/>
          <p:nvPr/>
        </p:nvSpPr>
        <p:spPr>
          <a:xfrm>
            <a:off x="787400" y="7721600"/>
            <a:ext cx="11430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14095">
              <a:defRPr sz="6864">
                <a:solidFill>
                  <a:srgbClr val="276D6D"/>
                </a:solidFill>
                <a:effectLst>
                  <a:outerShdw blurRad="55880" dist="11176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2015.12.31  跨年交換禮物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15130.jpg" descr="15130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8592" y="2414905"/>
            <a:ext cx="8483601" cy="499999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9" name="Picture 2" descr="Picture 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9209183">
            <a:off x="959631" y="1541741"/>
            <a:ext cx="5883485" cy="4536439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0" name="標題 1"/>
          <p:cNvSpPr txBox="1"/>
          <p:nvPr/>
        </p:nvSpPr>
        <p:spPr>
          <a:xfrm>
            <a:off x="787400" y="7721600"/>
            <a:ext cx="114300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14095">
              <a:defRPr sz="6864">
                <a:solidFill>
                  <a:srgbClr val="767367"/>
                </a:solidFill>
                <a:effectLst>
                  <a:outerShdw blurRad="55880" dist="11176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2016.02.29  基隆半日遊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3" descr="Picture 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2829" y="853326"/>
            <a:ext cx="8199142" cy="6894121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3" name="標題 1"/>
          <p:cNvSpPr txBox="1"/>
          <p:nvPr/>
        </p:nvSpPr>
        <p:spPr>
          <a:xfrm>
            <a:off x="787400" y="7721600"/>
            <a:ext cx="11430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432308">
              <a:defRPr sz="5772">
                <a:solidFill>
                  <a:srgbClr val="276D6D"/>
                </a:solidFill>
                <a:effectLst>
                  <a:outerShdw blurRad="46990" dist="9398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2016年4月  振球&amp;玉瑩結緍五周年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8508" y="734048"/>
            <a:ext cx="9144001" cy="6981827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46" name="標題 1"/>
          <p:cNvSpPr txBox="1"/>
          <p:nvPr/>
        </p:nvSpPr>
        <p:spPr>
          <a:xfrm>
            <a:off x="787400" y="7721600"/>
            <a:ext cx="11430000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514095">
              <a:defRPr sz="6864">
                <a:solidFill>
                  <a:srgbClr val="276D6D"/>
                </a:solidFill>
                <a:effectLst>
                  <a:outerShdw blurRad="55880" dist="11176" dir="5400000" rotWithShape="0">
                    <a:srgbClr val="000000">
                      <a:alpha val="30000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在社區教室2樓聚會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標題 1"/>
          <p:cNvSpPr txBox="1">
            <a:spLocks noGrp="1"/>
          </p:cNvSpPr>
          <p:nvPr>
            <p:ph type="title"/>
          </p:nvPr>
        </p:nvSpPr>
        <p:spPr>
          <a:xfrm>
            <a:off x="577602" y="966016"/>
            <a:ext cx="11849596" cy="1607534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pPr>
            <a:r>
              <a:t>2016年中秋烤肉&amp;桌遊</a:t>
            </a:r>
          </a:p>
        </p:txBody>
      </p:sp>
      <p:pic>
        <p:nvPicPr>
          <p:cNvPr id="149" name="Picture 2" descr="Picture 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862" y="3696900"/>
            <a:ext cx="7391877" cy="5667734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0" name="Picture 2" descr="Picture 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8439" y="2636972"/>
            <a:ext cx="5740040" cy="4428856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 spd="fast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自訂</PresentationFormat>
  <Paragraphs>34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Baskerville</vt:lpstr>
      <vt:lpstr>Helvetica Neue</vt:lpstr>
      <vt:lpstr>Hoefler Text</vt:lpstr>
      <vt:lpstr>Microsoft JhengHei</vt:lpstr>
      <vt:lpstr>Harmony</vt:lpstr>
      <vt:lpstr>麥子小組</vt:lpstr>
      <vt:lpstr>PowerPoint 簡報</vt:lpstr>
      <vt:lpstr>在易欣山上的家</vt:lpstr>
      <vt:lpstr>文德&amp;昕耘家入厝</vt:lpstr>
      <vt:lpstr>PowerPoint 簡報</vt:lpstr>
      <vt:lpstr>PowerPoint 簡報</vt:lpstr>
      <vt:lpstr>PowerPoint 簡報</vt:lpstr>
      <vt:lpstr>PowerPoint 簡報</vt:lpstr>
      <vt:lpstr>2016年中秋烤肉&amp;桌遊</vt:lpstr>
      <vt:lpstr>2017年3月 南庄一日短宣</vt:lpstr>
      <vt:lpstr>2017年10月 中秋烤肉趴</vt:lpstr>
      <vt:lpstr>麥子陸續有新生命誕生嘍!!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麥子小組</dc:title>
  <cp:lastModifiedBy>教會行政</cp:lastModifiedBy>
  <cp:revision>1</cp:revision>
  <dcterms:modified xsi:type="dcterms:W3CDTF">2017-11-05T05:26:28Z</dcterms:modified>
</cp:coreProperties>
</file>