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74" r:id="rId8"/>
    <p:sldId id="275" r:id="rId9"/>
    <p:sldId id="265" r:id="rId10"/>
    <p:sldId id="264" r:id="rId11"/>
    <p:sldId id="272" r:id="rId12"/>
    <p:sldId id="269" r:id="rId13"/>
    <p:sldId id="270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1" autoAdjust="0"/>
    <p:restoredTop sz="94641" autoAdjust="0"/>
  </p:normalViewPr>
  <p:slideViewPr>
    <p:cSldViewPr snapToGrid="0" snapToObjects="1">
      <p:cViewPr>
        <p:scale>
          <a:sx n="121" d="100"/>
          <a:sy n="121" d="100"/>
        </p:scale>
        <p:origin x="-1544" y="-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10-29T17:32:58.180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A0179-2434-B44A-8747-0CA4FC1667B1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60CBF-497C-EA41-8454-A5D8823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60CBF-497C-EA41-8454-A5D882300D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1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60CBF-497C-EA41-8454-A5D882300D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68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60CBF-497C-EA41-8454-A5D882300D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5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ECC07E8-7143-8648-B171-C640F832CB97}" type="datetimeFigureOut">
              <a:rPr lang="en-US" smtClean="0"/>
              <a:t>02/11/17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47EC95-8822-9643-9038-C1B69F59811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46420"/>
            <a:ext cx="6400800" cy="1671958"/>
          </a:xfrm>
        </p:spPr>
        <p:txBody>
          <a:bodyPr>
            <a:norm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</a:rPr>
              <a:t>閻家慧師母牧區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8000" b="1" dirty="0" smtClean="0"/>
              <a:t>週四關懷小組</a:t>
            </a:r>
            <a:endParaRPr lang="en-US" sz="80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7C50-59C8-4244-9B95-2B75353F7ADD}" type="datetime4">
              <a:rPr lang="en-US" smtClean="0"/>
              <a:t>November 2, 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簡介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8915" y="1527047"/>
            <a:ext cx="8616757" cy="4833691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endParaRPr lang="en-US" altLang="zh-TW" sz="42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Presentation2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r-IN" smtClean="0"/>
              <a:t>小組長: 高瑪琍   副組長:  陳淑惠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8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49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68" y="1580912"/>
            <a:ext cx="4024446" cy="5040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我們的聚會</a:t>
            </a:r>
            <a:r>
              <a:rPr lang="en-US" altLang="zh-TW" sz="4800" dirty="0" smtClean="0"/>
              <a:t>2017</a:t>
            </a:r>
            <a:endParaRPr lang="en-US" sz="4800" dirty="0"/>
          </a:p>
        </p:txBody>
      </p:sp>
      <p:pic>
        <p:nvPicPr>
          <p:cNvPr id="2" name="Picture 1" descr="IMG_5003 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7" b="6417"/>
          <a:stretch/>
        </p:blipFill>
        <p:spPr>
          <a:xfrm>
            <a:off x="4591021" y="1580912"/>
            <a:ext cx="4355467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84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牧師的教導</a:t>
            </a:r>
            <a:r>
              <a:rPr lang="en-US" altLang="zh-TW" sz="4800" dirty="0" smtClean="0"/>
              <a:t>2017</a:t>
            </a:r>
            <a:endParaRPr lang="en-US" sz="4800" dirty="0"/>
          </a:p>
        </p:txBody>
      </p:sp>
      <p:pic>
        <p:nvPicPr>
          <p:cNvPr id="3" name="Picture 2" descr="IMG_48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413" y="1581485"/>
            <a:ext cx="6769446" cy="507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68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“神蹟如此真實”牧區特會</a:t>
            </a:r>
            <a:r>
              <a:rPr lang="en-US" altLang="zh-TW" sz="4800" dirty="0" smtClean="0"/>
              <a:t>2017 </a:t>
            </a:r>
            <a:endParaRPr lang="en-US" sz="4800" dirty="0"/>
          </a:p>
        </p:txBody>
      </p:sp>
      <p:pic>
        <p:nvPicPr>
          <p:cNvPr id="2" name="Picture 1" descr="IMG_50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7" y="1574441"/>
            <a:ext cx="8623325" cy="48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6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/>
              <a:t>“神蹟如此真實</a:t>
            </a:r>
            <a:r>
              <a:rPr lang="zh-TW" altLang="en-US" sz="4800" dirty="0" smtClean="0"/>
              <a:t>”牧區特會</a:t>
            </a:r>
            <a:r>
              <a:rPr lang="en-US" altLang="zh-TW" sz="4800" dirty="0" smtClean="0"/>
              <a:t> 2017</a:t>
            </a:r>
            <a:endParaRPr lang="en-US" sz="4800" dirty="0"/>
          </a:p>
        </p:txBody>
      </p:sp>
      <p:pic>
        <p:nvPicPr>
          <p:cNvPr id="2" name="Picture 1" descr="IMG_50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12" y="1675903"/>
            <a:ext cx="8364726" cy="470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6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/>
              <a:t>“神蹟如此真實”牧區特會</a:t>
            </a:r>
            <a:r>
              <a:rPr lang="en-US" altLang="zh-TW" sz="4800" dirty="0"/>
              <a:t> 2017</a:t>
            </a:r>
            <a:endParaRPr lang="en-US" sz="4800" dirty="0"/>
          </a:p>
        </p:txBody>
      </p:sp>
      <p:pic>
        <p:nvPicPr>
          <p:cNvPr id="4" name="Content Placeholder 3" descr="IMG_5041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9" b="141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516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/>
              <a:t>“神蹟如此真實</a:t>
            </a:r>
            <a:r>
              <a:rPr lang="zh-TW" altLang="en-US" sz="4800" dirty="0" smtClean="0"/>
              <a:t>” 牧區特會</a:t>
            </a:r>
            <a:r>
              <a:rPr lang="en-US" altLang="zh-TW" sz="4800" dirty="0" smtClean="0"/>
              <a:t> </a:t>
            </a:r>
            <a:r>
              <a:rPr lang="en-US" altLang="zh-TW" sz="4800" dirty="0"/>
              <a:t>2017</a:t>
            </a:r>
            <a:endParaRPr lang="en-US" sz="4800" dirty="0"/>
          </a:p>
        </p:txBody>
      </p:sp>
      <p:pic>
        <p:nvPicPr>
          <p:cNvPr id="4" name="Content Placeholder 3" descr="IMG_5042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9" b="14159"/>
          <a:stretch>
            <a:fillRect/>
          </a:stretch>
        </p:blipFill>
        <p:spPr>
          <a:xfrm>
            <a:off x="301752" y="1516552"/>
            <a:ext cx="8503920" cy="4572000"/>
          </a:xfrm>
        </p:spPr>
      </p:pic>
    </p:spTree>
    <p:extLst>
      <p:ext uri="{BB962C8B-B14F-4D97-AF65-F5344CB8AC3E}">
        <p14:creationId xmlns:p14="http://schemas.microsoft.com/office/powerpoint/2010/main" val="1954261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特會後的餐點</a:t>
            </a:r>
            <a:r>
              <a:rPr lang="en-US" altLang="zh-TW" sz="4800" dirty="0" smtClean="0"/>
              <a:t>   YUMMY!</a:t>
            </a:r>
            <a:endParaRPr lang="en-US" sz="4800" dirty="0"/>
          </a:p>
        </p:txBody>
      </p:sp>
      <p:pic>
        <p:nvPicPr>
          <p:cNvPr id="2" name="Picture 1" descr="IMG_501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6" b="-10501"/>
          <a:stretch/>
        </p:blipFill>
        <p:spPr>
          <a:xfrm>
            <a:off x="2898257" y="1280544"/>
            <a:ext cx="3737591" cy="611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92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smtClean="0"/>
              <a:t>Happy Birthday </a:t>
            </a:r>
            <a:r>
              <a:rPr lang="zh-TW" altLang="en-US" sz="4800" smtClean="0"/>
              <a:t>玉</a:t>
            </a:r>
            <a:r>
              <a:rPr lang="zh-TW" altLang="en-US" sz="4800" dirty="0" smtClean="0"/>
              <a:t>珍</a:t>
            </a:r>
            <a:r>
              <a:rPr lang="en-US" sz="4800" dirty="0" smtClean="0"/>
              <a:t> 2016</a:t>
            </a:r>
            <a:endParaRPr lang="en-US" sz="4800" dirty="0"/>
          </a:p>
        </p:txBody>
      </p:sp>
      <p:pic>
        <p:nvPicPr>
          <p:cNvPr id="2" name="Picture 1" descr="IMG_246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4" r="-16757"/>
          <a:stretch/>
        </p:blipFill>
        <p:spPr>
          <a:xfrm>
            <a:off x="253558" y="1563943"/>
            <a:ext cx="6195600" cy="4931083"/>
          </a:xfrm>
          <a:prstGeom prst="rect">
            <a:avLst/>
          </a:prstGeom>
        </p:spPr>
      </p:pic>
      <p:pic>
        <p:nvPicPr>
          <p:cNvPr id="3" name="Picture 2" descr="IMG_246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85" b="5485"/>
          <a:stretch/>
        </p:blipFill>
        <p:spPr>
          <a:xfrm>
            <a:off x="4966508" y="1276480"/>
            <a:ext cx="3932614" cy="524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63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5026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2" t="205" r="-2699" b="3636"/>
          <a:stretch/>
        </p:blipFill>
        <p:spPr>
          <a:xfrm>
            <a:off x="301751" y="1511463"/>
            <a:ext cx="8534401" cy="5101187"/>
          </a:xfrm>
        </p:spPr>
      </p:pic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301752" y="146059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/>
              <a:t>我們的聚會</a:t>
            </a:r>
            <a:r>
              <a:rPr lang="en-US" altLang="zh-TW" sz="4800" dirty="0" smtClean="0"/>
              <a:t>2016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40025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主日學服事</a:t>
            </a:r>
            <a:r>
              <a:rPr lang="en-US" altLang="zh-TW" sz="4800" dirty="0" smtClean="0"/>
              <a:t> 2016</a:t>
            </a:r>
            <a:endParaRPr lang="en-US" sz="4800" dirty="0"/>
          </a:p>
        </p:txBody>
      </p:sp>
      <p:pic>
        <p:nvPicPr>
          <p:cNvPr id="4" name="Content Placeholder 3" descr="IMG_5027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9" b="141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746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振興醫院聖誕節詩歌分享</a:t>
            </a:r>
            <a:r>
              <a:rPr lang="en-US" altLang="zh-TW" sz="4800" dirty="0" smtClean="0"/>
              <a:t>2014</a:t>
            </a:r>
            <a:endParaRPr lang="en-US" sz="4800" dirty="0"/>
          </a:p>
        </p:txBody>
      </p:sp>
      <p:pic>
        <p:nvPicPr>
          <p:cNvPr id="4" name="Content Placeholder 3" descr="IMG_5020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2" b="2212"/>
          <a:stretch>
            <a:fillRect/>
          </a:stretch>
        </p:blipFill>
        <p:spPr>
          <a:xfrm>
            <a:off x="301752" y="1506056"/>
            <a:ext cx="8503920" cy="4572000"/>
          </a:xfrm>
        </p:spPr>
      </p:pic>
    </p:spTree>
    <p:extLst>
      <p:ext uri="{BB962C8B-B14F-4D97-AF65-F5344CB8AC3E}">
        <p14:creationId xmlns:p14="http://schemas.microsoft.com/office/powerpoint/2010/main" val="4069572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 smtClean="0"/>
              <a:t>耶穌愛你</a:t>
            </a:r>
            <a:r>
              <a:rPr lang="en-US" altLang="zh-TW" sz="4800" dirty="0" smtClean="0"/>
              <a:t>! </a:t>
            </a:r>
            <a:r>
              <a:rPr lang="zh-TW" altLang="en-US" sz="4800" dirty="0" smtClean="0"/>
              <a:t>祝福你！</a:t>
            </a:r>
            <a:endParaRPr lang="en-US" sz="4800" dirty="0"/>
          </a:p>
        </p:txBody>
      </p:sp>
      <p:pic>
        <p:nvPicPr>
          <p:cNvPr id="4" name="Content Placeholder 3" descr="IMG_5018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" b="2047"/>
          <a:stretch>
            <a:fillRect/>
          </a:stretch>
        </p:blipFill>
        <p:spPr>
          <a:xfrm>
            <a:off x="301752" y="1516552"/>
            <a:ext cx="8503920" cy="4572000"/>
          </a:xfrm>
        </p:spPr>
      </p:pic>
    </p:spTree>
    <p:extLst>
      <p:ext uri="{BB962C8B-B14F-4D97-AF65-F5344CB8AC3E}">
        <p14:creationId xmlns:p14="http://schemas.microsoft.com/office/powerpoint/2010/main" val="483394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</TotalTime>
  <Words>84</Words>
  <Application>Microsoft Macintosh PowerPoint</Application>
  <PresentationFormat>On-screen Show (4:3)</PresentationFormat>
  <Paragraphs>20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週四關懷小組</vt:lpstr>
      <vt:lpstr>簡介</vt:lpstr>
      <vt:lpstr>我們的聚會2017</vt:lpstr>
      <vt:lpstr>牧師的教導2017</vt:lpstr>
      <vt:lpstr>“神蹟如此真實”牧區特會2017 </vt:lpstr>
      <vt:lpstr>“神蹟如此真實”牧區特會 2017</vt:lpstr>
      <vt:lpstr>“神蹟如此真實”牧區特會 2017</vt:lpstr>
      <vt:lpstr>“神蹟如此真實” 牧區特會 2017</vt:lpstr>
      <vt:lpstr>特會後的餐點   YUMMY!</vt:lpstr>
      <vt:lpstr>Happy Birthday 玉珍 2016</vt:lpstr>
      <vt:lpstr>我們的聚會2016</vt:lpstr>
      <vt:lpstr>主日學服事 2016</vt:lpstr>
      <vt:lpstr>振興醫院聖誕節詩歌分享2014</vt:lpstr>
      <vt:lpstr>耶穌愛你! 祝福你！</vt:lpstr>
    </vt:vector>
  </TitlesOfParts>
  <Company>Angel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</dc:creator>
  <cp:lastModifiedBy>Mary</cp:lastModifiedBy>
  <cp:revision>48</cp:revision>
  <cp:lastPrinted>2017-10-31T13:29:35Z</cp:lastPrinted>
  <dcterms:created xsi:type="dcterms:W3CDTF">2017-10-29T08:28:26Z</dcterms:created>
  <dcterms:modified xsi:type="dcterms:W3CDTF">2017-11-02T15:19:52Z</dcterms:modified>
</cp:coreProperties>
</file>