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4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900"/>
            </a:lvl1pPr>
            <a:lvl2pPr lvl="1" algn="ctr">
              <a:spcBef>
                <a:spcPts val="0"/>
              </a:spcBef>
              <a:buSzPct val="100000"/>
              <a:defRPr sz="3900"/>
            </a:lvl2pPr>
            <a:lvl3pPr lvl="2" algn="ctr">
              <a:spcBef>
                <a:spcPts val="0"/>
              </a:spcBef>
              <a:buSzPct val="100000"/>
              <a:defRPr sz="3900"/>
            </a:lvl3pPr>
            <a:lvl4pPr lvl="3" algn="ctr">
              <a:spcBef>
                <a:spcPts val="0"/>
              </a:spcBef>
              <a:buSzPct val="100000"/>
              <a:defRPr sz="3900"/>
            </a:lvl4pPr>
            <a:lvl5pPr lvl="4" algn="ctr">
              <a:spcBef>
                <a:spcPts val="0"/>
              </a:spcBef>
              <a:buSzPct val="100000"/>
              <a:defRPr sz="3900"/>
            </a:lvl5pPr>
            <a:lvl6pPr lvl="5" algn="ctr">
              <a:spcBef>
                <a:spcPts val="0"/>
              </a:spcBef>
              <a:buSzPct val="100000"/>
              <a:defRPr sz="3900"/>
            </a:lvl6pPr>
            <a:lvl7pPr lvl="6" algn="ctr">
              <a:spcBef>
                <a:spcPts val="0"/>
              </a:spcBef>
              <a:buSzPct val="100000"/>
              <a:defRPr sz="3900"/>
            </a:lvl7pPr>
            <a:lvl8pPr lvl="7" algn="ctr">
              <a:spcBef>
                <a:spcPts val="0"/>
              </a:spcBef>
              <a:buSzPct val="100000"/>
              <a:defRPr sz="3900"/>
            </a:lvl8pPr>
            <a:lvl9pPr lvl="8" algn="ctr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2700"/>
            </a:lvl1pPr>
            <a:lvl2pPr lvl="1" algn="ctr">
              <a:spcBef>
                <a:spcPts val="0"/>
              </a:spcBef>
              <a:buSzPct val="100000"/>
              <a:defRPr sz="2700"/>
            </a:lvl2pPr>
            <a:lvl3pPr lvl="2" algn="ctr">
              <a:spcBef>
                <a:spcPts val="0"/>
              </a:spcBef>
              <a:buSzPct val="100000"/>
              <a:defRPr sz="2700"/>
            </a:lvl3pPr>
            <a:lvl4pPr lvl="3" algn="ctr">
              <a:spcBef>
                <a:spcPts val="0"/>
              </a:spcBef>
              <a:buSzPct val="100000"/>
              <a:defRPr sz="2700"/>
            </a:lvl4pPr>
            <a:lvl5pPr lvl="4" algn="ctr">
              <a:spcBef>
                <a:spcPts val="0"/>
              </a:spcBef>
              <a:buSzPct val="100000"/>
              <a:defRPr sz="2700"/>
            </a:lvl5pPr>
            <a:lvl6pPr lvl="5" algn="ctr">
              <a:spcBef>
                <a:spcPts val="0"/>
              </a:spcBef>
              <a:buSzPct val="100000"/>
              <a:defRPr sz="2700"/>
            </a:lvl6pPr>
            <a:lvl7pPr lvl="6" algn="ctr">
              <a:spcBef>
                <a:spcPts val="0"/>
              </a:spcBef>
              <a:buSzPct val="100000"/>
              <a:defRPr sz="2700"/>
            </a:lvl7pPr>
            <a:lvl8pPr lvl="7" algn="ctr">
              <a:spcBef>
                <a:spcPts val="0"/>
              </a:spcBef>
              <a:buSzPct val="100000"/>
              <a:defRPr sz="2700"/>
            </a:lvl8pPr>
            <a:lvl9pPr lvl="8" algn="ctr">
              <a:spcBef>
                <a:spcPts val="0"/>
              </a:spcBef>
              <a:buSzPct val="100000"/>
              <a:defRPr sz="27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3429000" y="25"/>
            <a:ext cx="3429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150"/>
            </a:lvl1pPr>
            <a:lvl2pPr lvl="1" algn="ctr">
              <a:spcBef>
                <a:spcPts val="0"/>
              </a:spcBef>
              <a:buSzPct val="100000"/>
              <a:defRPr sz="3150"/>
            </a:lvl2pPr>
            <a:lvl3pPr lvl="2" algn="ctr">
              <a:spcBef>
                <a:spcPts val="0"/>
              </a:spcBef>
              <a:buSzPct val="100000"/>
              <a:defRPr sz="3150"/>
            </a:lvl3pPr>
            <a:lvl4pPr lvl="3" algn="ctr">
              <a:spcBef>
                <a:spcPts val="0"/>
              </a:spcBef>
              <a:buSzPct val="100000"/>
              <a:defRPr sz="3150"/>
            </a:lvl4pPr>
            <a:lvl5pPr lvl="4" algn="ctr">
              <a:spcBef>
                <a:spcPts val="0"/>
              </a:spcBef>
              <a:buSzPct val="100000"/>
              <a:defRPr sz="3150"/>
            </a:lvl5pPr>
            <a:lvl6pPr lvl="5" algn="ctr">
              <a:spcBef>
                <a:spcPts val="0"/>
              </a:spcBef>
              <a:buSzPct val="100000"/>
              <a:defRPr sz="3150"/>
            </a:lvl6pPr>
            <a:lvl7pPr lvl="6" algn="ctr">
              <a:spcBef>
                <a:spcPts val="0"/>
              </a:spcBef>
              <a:buSzPct val="100000"/>
              <a:defRPr sz="3150"/>
            </a:lvl7pPr>
            <a:lvl8pPr lvl="7" algn="ctr">
              <a:spcBef>
                <a:spcPts val="0"/>
              </a:spcBef>
              <a:buSzPct val="100000"/>
              <a:defRPr sz="3150"/>
            </a:lvl8pPr>
            <a:lvl9pPr lvl="8" algn="ctr">
              <a:spcBef>
                <a:spcPts val="0"/>
              </a:spcBef>
              <a:buSzPct val="100000"/>
              <a:defRPr sz="315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704625" y="724200"/>
            <a:ext cx="287775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9000"/>
            </a:lvl1pPr>
            <a:lvl2pPr lvl="1" algn="ctr">
              <a:spcBef>
                <a:spcPts val="0"/>
              </a:spcBef>
              <a:buSzPct val="100000"/>
              <a:defRPr sz="9000"/>
            </a:lvl2pPr>
            <a:lvl3pPr lvl="2" algn="ctr">
              <a:spcBef>
                <a:spcPts val="0"/>
              </a:spcBef>
              <a:buSzPct val="100000"/>
              <a:defRPr sz="9000"/>
            </a:lvl3pPr>
            <a:lvl4pPr lvl="3" algn="ctr">
              <a:spcBef>
                <a:spcPts val="0"/>
              </a:spcBef>
              <a:buSzPct val="100000"/>
              <a:defRPr sz="9000"/>
            </a:lvl4pPr>
            <a:lvl5pPr lvl="4" algn="ctr">
              <a:spcBef>
                <a:spcPts val="0"/>
              </a:spcBef>
              <a:buSzPct val="100000"/>
              <a:defRPr sz="9000"/>
            </a:lvl5pPr>
            <a:lvl6pPr lvl="5" algn="ctr">
              <a:spcBef>
                <a:spcPts val="0"/>
              </a:spcBef>
              <a:buSzPct val="100000"/>
              <a:defRPr sz="9000"/>
            </a:lvl6pPr>
            <a:lvl7pPr lvl="6" algn="ctr">
              <a:spcBef>
                <a:spcPts val="0"/>
              </a:spcBef>
              <a:buSzPct val="100000"/>
              <a:defRPr sz="9000"/>
            </a:lvl7pPr>
            <a:lvl8pPr lvl="7" algn="ctr">
              <a:spcBef>
                <a:spcPts val="0"/>
              </a:spcBef>
              <a:buSzPct val="100000"/>
              <a:defRPr sz="9000"/>
            </a:lvl8pPr>
            <a:lvl9pPr lvl="8" algn="ctr">
              <a:spcBef>
                <a:spcPts val="0"/>
              </a:spcBef>
              <a:buSzPct val="100000"/>
              <a:defRPr sz="9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Char char="●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-GB" sz="750" smtClean="0">
                <a:solidFill>
                  <a:schemeClr val="lt2"/>
                </a:solidFill>
              </a:rPr>
              <a:pPr algn="r"/>
              <a:t>‹#›</a:t>
            </a:fld>
            <a:endParaRPr lang="en-GB" sz="750">
              <a:solidFill>
                <a:schemeClr val="l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233781" y="1201369"/>
            <a:ext cx="6390450" cy="1539450"/>
          </a:xfrm>
          <a:prstGeom prst="rect">
            <a:avLst/>
          </a:prstGeom>
        </p:spPr>
        <p:txBody>
          <a:bodyPr wrap="square" lIns="68569" tIns="68569" rIns="68569" bIns="68569" anchor="b" anchorCtr="0">
            <a:noAutofit/>
          </a:bodyPr>
          <a:lstStyle/>
          <a:p>
            <a:r>
              <a:rPr lang="en-GB" sz="7200"/>
              <a:t>溫馨小組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233775" y="2768531"/>
            <a:ext cx="6390450" cy="5944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-GB" sz="5400">
                <a:solidFill>
                  <a:schemeClr val="accent2"/>
                </a:solidFill>
              </a:rPr>
              <a:t>Sweet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 descr="20141010溫馨淡水遊_171021_0005.jpg"/>
          <p:cNvPicPr preferRelativeResize="0"/>
          <p:nvPr/>
        </p:nvPicPr>
        <p:blipFill rotWithShape="1">
          <a:blip r:embed="rId3">
            <a:alphaModFix/>
          </a:blip>
          <a:srcRect t="27609"/>
          <a:stretch/>
        </p:blipFill>
        <p:spPr>
          <a:xfrm>
            <a:off x="857250" y="642938"/>
            <a:ext cx="5143500" cy="279245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0" y="3210019"/>
            <a:ext cx="6858000" cy="12321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spcAft>
                <a:spcPts val="0"/>
              </a:spcAft>
              <a:buNone/>
            </a:pPr>
            <a:endParaRPr b="1" u="sng" dirty="0"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  <a:p>
            <a:pPr marL="342900" indent="-285750">
              <a:spcAft>
                <a:spcPts val="0"/>
              </a:spcAft>
              <a:buClr>
                <a:srgbClr val="FFFFFF"/>
              </a:buClr>
              <a:buFont typeface="Calibri"/>
            </a:pPr>
            <a:r>
              <a:rPr lang="en-GB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秀霞、明志、珍珠、春生、梅玲、瑞英、麗芳、元鳳、伯妹、宗桂、許淑蕙、吳淑慧、駱麗華、陳麗華、澤孝、慧明、鳳兮、啟中、</a:t>
            </a:r>
            <a:r>
              <a:rPr lang="en-GB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嘉</a:t>
            </a:r>
            <a:r>
              <a:rPr lang="zh-TW" alt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權</a:t>
            </a:r>
            <a:r>
              <a:rPr lang="en-GB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lang="en-GB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金珍、麗玲</a:t>
            </a:r>
            <a:endParaRPr lang="en-GB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  <a:p>
            <a:pPr>
              <a:spcAft>
                <a:spcPts val="0"/>
              </a:spcAft>
              <a:buNone/>
            </a:pPr>
            <a:endParaRPr b="1" u="sng" dirty="0"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233775" y="976706"/>
            <a:ext cx="6390450" cy="4295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27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聚會時間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233775" y="1352063"/>
            <a:ext cx="2381850" cy="27175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spcAft>
                <a:spcPts val="0"/>
              </a:spcAft>
              <a:buNone/>
            </a:pPr>
            <a:endParaRPr sz="22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spcAft>
                <a:spcPts val="0"/>
              </a:spcAft>
              <a:buClr>
                <a:srgbClr val="FFFFFF"/>
              </a:buClr>
              <a:buFont typeface="Calibri"/>
            </a:pPr>
            <a:r>
              <a:rPr lang="en-GB"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每週五        20:00 ~ 21:30</a:t>
            </a:r>
          </a:p>
          <a:p>
            <a:pPr>
              <a:spcAft>
                <a:spcPts val="0"/>
              </a:spcAft>
              <a:buNone/>
            </a:pPr>
            <a:endParaRPr sz="22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Aft>
                <a:spcPts val="0"/>
              </a:spcAft>
              <a:buNone/>
            </a:pPr>
            <a:r>
              <a:rPr lang="en-GB" sz="2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GB"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歡迎大家！</a:t>
            </a:r>
          </a:p>
          <a:p>
            <a:pPr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  <a:p>
            <a:pPr>
              <a:spcAft>
                <a:spcPts val="0"/>
              </a:spcAft>
              <a:buNone/>
            </a:pPr>
            <a:endParaRPr b="1" u="sng"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</p:txBody>
      </p:sp>
      <p:pic>
        <p:nvPicPr>
          <p:cNvPr id="68" name="Shape 68" descr="聚會查經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8037" y="1406232"/>
            <a:ext cx="4066052" cy="2280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233775" y="1352063"/>
            <a:ext cx="5805225" cy="27175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marL="342900" indent="-314325">
              <a:spcAft>
                <a:spcPts val="0"/>
              </a:spcAft>
              <a:buClr>
                <a:srgbClr val="FFFFFF"/>
              </a:buClr>
              <a:buFont typeface="Calibri"/>
            </a:pPr>
            <a:r>
              <a:rPr lang="en-GB" sz="2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親愛的弟兄啊，我們應當彼此相愛，因為愛是從　神來的。凡有愛心的，都是由　神而生，並且認識　神。(約一 4:7)</a:t>
            </a:r>
          </a:p>
          <a:p>
            <a:pPr>
              <a:spcAft>
                <a:spcPts val="0"/>
              </a:spcAft>
              <a:buNone/>
            </a:pPr>
            <a:endParaRPr sz="22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14325">
              <a:spcAft>
                <a:spcPts val="0"/>
              </a:spcAft>
              <a:buClr>
                <a:srgbClr val="FFFFFF"/>
              </a:buClr>
              <a:buFont typeface="Calibri"/>
            </a:pPr>
            <a:r>
              <a:rPr lang="en-GB" sz="2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活出愛。</a:t>
            </a:r>
          </a:p>
          <a:p>
            <a:pPr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  <a:p>
            <a:pPr>
              <a:spcAft>
                <a:spcPts val="0"/>
              </a:spcAft>
              <a:buNone/>
            </a:pPr>
            <a:endParaRPr b="1" u="sng">
              <a:solidFill>
                <a:srgbClr val="FFFFFF"/>
              </a:solidFill>
              <a:latin typeface="微軟正黑體"/>
              <a:ea typeface="微軟正黑體"/>
              <a:cs typeface="微軟正黑體"/>
              <a:sym typeface="微軟正黑體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817294" y="779044"/>
            <a:ext cx="2423700" cy="6070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聚會   查經</a:t>
            </a:r>
          </a:p>
        </p:txBody>
      </p:sp>
      <p:pic>
        <p:nvPicPr>
          <p:cNvPr id="79" name="Shape 79" descr="聚會查經二.jpg"/>
          <p:cNvPicPr preferRelativeResize="0"/>
          <p:nvPr/>
        </p:nvPicPr>
        <p:blipFill rotWithShape="1">
          <a:blip r:embed="rId3">
            <a:alphaModFix/>
          </a:blip>
          <a:srcRect l="13763" t="11613"/>
          <a:stretch/>
        </p:blipFill>
        <p:spPr>
          <a:xfrm>
            <a:off x="3107607" y="1617613"/>
            <a:ext cx="3750394" cy="288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聚會查經三.jpg"/>
          <p:cNvPicPr preferRelativeResize="0"/>
          <p:nvPr/>
        </p:nvPicPr>
        <p:blipFill rotWithShape="1">
          <a:blip r:embed="rId4">
            <a:alphaModFix/>
          </a:blip>
          <a:srcRect l="1010" t="9605" r="6311" b="4557"/>
          <a:stretch/>
        </p:blipFill>
        <p:spPr>
          <a:xfrm>
            <a:off x="1" y="642938"/>
            <a:ext cx="3107606" cy="206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聚會查經四.jpg"/>
          <p:cNvPicPr preferRelativeResize="0"/>
          <p:nvPr/>
        </p:nvPicPr>
        <p:blipFill rotWithShape="1">
          <a:blip r:embed="rId5">
            <a:alphaModFix/>
          </a:blip>
          <a:srcRect l="5599" t="11338" r="4375" b="11685"/>
          <a:stretch/>
        </p:blipFill>
        <p:spPr>
          <a:xfrm>
            <a:off x="1" y="2647313"/>
            <a:ext cx="3107606" cy="185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999306" y="1828913"/>
            <a:ext cx="1258200" cy="15858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溫馨愛宴</a:t>
            </a:r>
          </a:p>
        </p:txBody>
      </p:sp>
      <p:pic>
        <p:nvPicPr>
          <p:cNvPr id="87" name="Shape 87" descr="愛宴一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19" y="2667919"/>
            <a:ext cx="2614783" cy="183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 descr="愛燕二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319" y="642938"/>
            <a:ext cx="2614783" cy="183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 descr="愛燕三.jpg"/>
          <p:cNvPicPr preferRelativeResize="0"/>
          <p:nvPr/>
        </p:nvPicPr>
        <p:blipFill rotWithShape="1">
          <a:blip r:embed="rId5">
            <a:alphaModFix/>
          </a:blip>
          <a:srcRect t="27870" b="15459"/>
          <a:stretch/>
        </p:blipFill>
        <p:spPr>
          <a:xfrm>
            <a:off x="4205682" y="642937"/>
            <a:ext cx="2388619" cy="218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 descr="愛燕四.jpg"/>
          <p:cNvPicPr preferRelativeResize="0"/>
          <p:nvPr/>
        </p:nvPicPr>
        <p:blipFill rotWithShape="1">
          <a:blip r:embed="rId6">
            <a:alphaModFix/>
          </a:blip>
          <a:srcRect t="14784"/>
          <a:stretch/>
        </p:blipFill>
        <p:spPr>
          <a:xfrm>
            <a:off x="4257553" y="2914763"/>
            <a:ext cx="2482453" cy="158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3775" y="708356"/>
            <a:ext cx="2563650" cy="6979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家庭  聚會</a:t>
            </a:r>
          </a:p>
        </p:txBody>
      </p:sp>
      <p:pic>
        <p:nvPicPr>
          <p:cNvPr id="96" name="Shape 96" descr="家庭聚會一.jpg"/>
          <p:cNvPicPr preferRelativeResize="0"/>
          <p:nvPr/>
        </p:nvPicPr>
        <p:blipFill rotWithShape="1">
          <a:blip r:embed="rId3">
            <a:alphaModFix/>
          </a:blip>
          <a:srcRect b="18936"/>
          <a:stretch/>
        </p:blipFill>
        <p:spPr>
          <a:xfrm>
            <a:off x="3054450" y="642938"/>
            <a:ext cx="3803551" cy="1734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 descr="家庭聚會四.jpg"/>
          <p:cNvPicPr preferRelativeResize="0"/>
          <p:nvPr/>
        </p:nvPicPr>
        <p:blipFill rotWithShape="1">
          <a:blip r:embed="rId4">
            <a:alphaModFix/>
          </a:blip>
          <a:srcRect t="8287" b="15747"/>
          <a:stretch/>
        </p:blipFill>
        <p:spPr>
          <a:xfrm>
            <a:off x="3054450" y="2377912"/>
            <a:ext cx="3803549" cy="210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 descr="家庭聚會三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1586926"/>
            <a:ext cx="2913638" cy="2913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hape 103" descr="芎林一.jpg"/>
          <p:cNvPicPr preferRelativeResize="0"/>
          <p:nvPr/>
        </p:nvPicPr>
        <p:blipFill rotWithShape="1">
          <a:blip r:embed="rId3">
            <a:alphaModFix/>
          </a:blip>
          <a:srcRect l="8858" t="6833" b="5899"/>
          <a:stretch/>
        </p:blipFill>
        <p:spPr>
          <a:xfrm>
            <a:off x="1" y="642938"/>
            <a:ext cx="2824274" cy="1800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 descr="芎林三.jpg"/>
          <p:cNvPicPr preferRelativeResize="0"/>
          <p:nvPr/>
        </p:nvPicPr>
        <p:blipFill rotWithShape="1">
          <a:blip r:embed="rId4">
            <a:alphaModFix/>
          </a:blip>
          <a:srcRect t="30149" b="-2138"/>
          <a:stretch/>
        </p:blipFill>
        <p:spPr>
          <a:xfrm>
            <a:off x="3523920" y="642938"/>
            <a:ext cx="3334080" cy="1800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 descr="芎林四.jpg"/>
          <p:cNvPicPr preferRelativeResize="0"/>
          <p:nvPr/>
        </p:nvPicPr>
        <p:blipFill rotWithShape="1">
          <a:blip r:embed="rId5">
            <a:alphaModFix/>
          </a:blip>
          <a:srcRect l="5294" b="11087"/>
          <a:stretch/>
        </p:blipFill>
        <p:spPr>
          <a:xfrm>
            <a:off x="3523912" y="2650466"/>
            <a:ext cx="3334088" cy="1850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 descr="芎林二.jpg"/>
          <p:cNvPicPr preferRelativeResize="0"/>
          <p:nvPr/>
        </p:nvPicPr>
        <p:blipFill rotWithShape="1">
          <a:blip r:embed="rId6">
            <a:alphaModFix/>
          </a:blip>
          <a:srcRect l="3484" b="22311"/>
          <a:stretch/>
        </p:blipFill>
        <p:spPr>
          <a:xfrm>
            <a:off x="0" y="2677557"/>
            <a:ext cx="2881445" cy="180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2928619" y="1182956"/>
            <a:ext cx="787500" cy="25852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春遊芎林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2946900" y="1805813"/>
            <a:ext cx="1067625" cy="12951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流浪淡水</a:t>
            </a:r>
          </a:p>
        </p:txBody>
      </p:sp>
      <p:pic>
        <p:nvPicPr>
          <p:cNvPr id="113" name="Shape 113" descr="淡水一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519" y="530344"/>
            <a:ext cx="2794481" cy="2095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 descr="淡水二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3519" y="2503763"/>
            <a:ext cx="2794481" cy="199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淡水三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343623"/>
            <a:ext cx="2875913" cy="215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淡水四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42938"/>
            <a:ext cx="2875913" cy="1914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2892038" y="1805813"/>
            <a:ext cx="1073925" cy="12951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秋遊石門</a:t>
            </a:r>
          </a:p>
        </p:txBody>
      </p:sp>
      <p:pic>
        <p:nvPicPr>
          <p:cNvPr id="122" name="Shape 122" descr="秋遊一.jpg"/>
          <p:cNvPicPr preferRelativeResize="0"/>
          <p:nvPr/>
        </p:nvPicPr>
        <p:blipFill rotWithShape="1">
          <a:blip r:embed="rId3">
            <a:alphaModFix/>
          </a:blip>
          <a:srcRect t="20394"/>
          <a:stretch/>
        </p:blipFill>
        <p:spPr>
          <a:xfrm>
            <a:off x="50494" y="730173"/>
            <a:ext cx="2766431" cy="1650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 descr="秋遊二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1076" y="642937"/>
            <a:ext cx="2614874" cy="196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 descr="秋遊三.jpg"/>
          <p:cNvPicPr preferRelativeResize="0"/>
          <p:nvPr/>
        </p:nvPicPr>
        <p:blipFill rotWithShape="1">
          <a:blip r:embed="rId5">
            <a:alphaModFix/>
          </a:blip>
          <a:srcRect t="8029"/>
          <a:stretch/>
        </p:blipFill>
        <p:spPr>
          <a:xfrm>
            <a:off x="4041076" y="2697751"/>
            <a:ext cx="2614874" cy="1802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 descr="秋遊四.jpg"/>
          <p:cNvPicPr preferRelativeResize="0"/>
          <p:nvPr/>
        </p:nvPicPr>
        <p:blipFill rotWithShape="1">
          <a:blip r:embed="rId6">
            <a:alphaModFix/>
          </a:blip>
          <a:srcRect t="8525"/>
          <a:stretch/>
        </p:blipFill>
        <p:spPr>
          <a:xfrm>
            <a:off x="50494" y="2489257"/>
            <a:ext cx="2766431" cy="1897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2892038" y="1805813"/>
            <a:ext cx="1073925" cy="12951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秋遊石門</a:t>
            </a:r>
          </a:p>
        </p:txBody>
      </p:sp>
      <p:pic>
        <p:nvPicPr>
          <p:cNvPr id="131" name="Shape 131" descr="橫一.jpg"/>
          <p:cNvPicPr preferRelativeResize="0"/>
          <p:nvPr/>
        </p:nvPicPr>
        <p:blipFill rotWithShape="1">
          <a:blip r:embed="rId3">
            <a:alphaModFix/>
          </a:blip>
          <a:srcRect l="5948" r="3929"/>
          <a:stretch/>
        </p:blipFill>
        <p:spPr>
          <a:xfrm>
            <a:off x="43613" y="723235"/>
            <a:ext cx="2441138" cy="203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 descr="橫二.jpg"/>
          <p:cNvPicPr preferRelativeResize="0"/>
          <p:nvPr/>
        </p:nvPicPr>
        <p:blipFill rotWithShape="1">
          <a:blip r:embed="rId4">
            <a:alphaModFix/>
          </a:blip>
          <a:srcRect l="24049" r="13950"/>
          <a:stretch/>
        </p:blipFill>
        <p:spPr>
          <a:xfrm>
            <a:off x="5083913" y="692081"/>
            <a:ext cx="1722524" cy="370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 descr="橫三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12" y="2800631"/>
            <a:ext cx="2188220" cy="164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 descr="橫四.jpg"/>
          <p:cNvPicPr preferRelativeResize="0"/>
          <p:nvPr/>
        </p:nvPicPr>
        <p:blipFill rotWithShape="1">
          <a:blip r:embed="rId6">
            <a:alphaModFix/>
          </a:blip>
          <a:srcRect l="8032" r="8116"/>
          <a:stretch/>
        </p:blipFill>
        <p:spPr>
          <a:xfrm>
            <a:off x="2571318" y="642938"/>
            <a:ext cx="2426026" cy="385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自訂</PresentationFormat>
  <Paragraphs>19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5" baseType="lpstr">
      <vt:lpstr>微軟正黑體</vt:lpstr>
      <vt:lpstr>Arial</vt:lpstr>
      <vt:lpstr>Calibri</vt:lpstr>
      <vt:lpstr>Simple Dark</vt:lpstr>
      <vt:lpstr>溫馨小組</vt:lpstr>
      <vt:lpstr>PowerPoint 簡報</vt:lpstr>
      <vt:lpstr>聚會時間</vt:lpstr>
      <vt:lpstr>PowerPoint 簡報</vt:lpstr>
      <vt:lpstr>聚會   查經</vt:lpstr>
      <vt:lpstr>溫馨愛宴</vt:lpstr>
      <vt:lpstr>家庭  聚會</vt:lpstr>
      <vt:lpstr>春遊芎林</vt:lpstr>
      <vt:lpstr>流浪淡水</vt:lpstr>
      <vt:lpstr>秋遊石門</vt:lpstr>
      <vt:lpstr>秋遊石門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溫馨小組</dc:title>
  <cp:lastModifiedBy>教會行政</cp:lastModifiedBy>
  <cp:revision>1</cp:revision>
  <dcterms:modified xsi:type="dcterms:W3CDTF">2017-11-06T11:22:53Z</dcterms:modified>
</cp:coreProperties>
</file>