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14"/>
  </p:notesMasterIdLst>
  <p:sldIdLst>
    <p:sldId id="256" r:id="rId2"/>
    <p:sldId id="605" r:id="rId3"/>
    <p:sldId id="523" r:id="rId4"/>
    <p:sldId id="513" r:id="rId5"/>
    <p:sldId id="606" r:id="rId6"/>
    <p:sldId id="607" r:id="rId7"/>
    <p:sldId id="608" r:id="rId8"/>
    <p:sldId id="609" r:id="rId9"/>
    <p:sldId id="610" r:id="rId10"/>
    <p:sldId id="613" r:id="rId11"/>
    <p:sldId id="614" r:id="rId12"/>
    <p:sldId id="572" r:id="rId13"/>
  </p:sldIdLst>
  <p:sldSz cx="9906000" cy="6858000" type="A4"/>
  <p:notesSz cx="6805613" cy="9939338"/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標楷體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  <a:srgbClr val="FFFF00"/>
    <a:srgbClr val="FF3300"/>
    <a:srgbClr val="FF0066"/>
    <a:srgbClr val="CCFFCC"/>
    <a:srgbClr val="FFFF99"/>
    <a:srgbClr val="0000FF"/>
    <a:srgbClr val="CC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26" autoAdjust="0"/>
    <p:restoredTop sz="96185" autoAdjust="0"/>
  </p:normalViewPr>
  <p:slideViewPr>
    <p:cSldViewPr>
      <p:cViewPr varScale="1">
        <p:scale>
          <a:sx n="92" d="100"/>
          <a:sy n="92" d="100"/>
        </p:scale>
        <p:origin x="1386" y="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940" y="0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8003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1186"/>
            <a:ext cx="5444490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648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940" y="9440648"/>
            <a:ext cx="2949099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新細明體" charset="-120"/>
              </a:defRPr>
            </a:lvl1pPr>
          </a:lstStyle>
          <a:p>
            <a:fld id="{C07C716A-EC38-42D7-B74C-8264D0CAB9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6095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833B6-0204-4665-B4B5-E06F48F4B2A5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/>
              <a:t>總經理、堵副總及各位長官大家好，現在由營建管理</a:t>
            </a:r>
            <a:r>
              <a:rPr lang="zh-TW" altLang="en-US" sz="1500">
                <a:solidFill>
                  <a:schemeClr val="bg1"/>
                </a:solidFill>
                <a:ea typeface="標楷體" pitchFamily="65" charset="-120"/>
              </a:rPr>
              <a:t>知識社群作社群觀摩</a:t>
            </a:r>
            <a:r>
              <a:rPr lang="zh-TW" altLang="en-US" b="1"/>
              <a:t>之簡報</a:t>
            </a:r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1826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 userDrawn="1"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zh-TW" altLang="zh-TW" sz="2400" b="0">
                <a:latin typeface="Times New Roman" pitchFamily="18" charset="0"/>
                <a:ea typeface="新細明體" charset="-120"/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sz="2400" b="0">
                <a:latin typeface="Times New Roman" pitchFamily="18" charset="0"/>
                <a:ea typeface="新細明體" charset="-120"/>
              </a:endParaRPr>
            </a:p>
          </p:txBody>
        </p:sp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16390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1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2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3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4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5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6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7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8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16399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kumimoji="0" lang="zh-TW" altLang="zh-TW" sz="2400" b="0">
                  <a:latin typeface="Times New Roman" pitchFamily="18" charset="0"/>
                  <a:ea typeface="新細明體" charset="-120"/>
                </a:endParaRPr>
              </a:p>
            </p:txBody>
          </p:sp>
        </p:grpSp>
      </p:grpSp>
      <p:sp>
        <p:nvSpPr>
          <p:cNvPr id="16401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6402" name="Rectangle 1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532688" y="6400800"/>
            <a:ext cx="2311400" cy="457200"/>
          </a:xfrm>
        </p:spPr>
        <p:txBody>
          <a:bodyPr/>
          <a:lstStyle>
            <a:lvl1pPr>
              <a:defRPr/>
            </a:lvl1pPr>
          </a:lstStyle>
          <a:p>
            <a:fld id="{064BB1A9-B19D-4ACD-BA44-0609369F00B0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19450" y="1828800"/>
            <a:ext cx="652145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noProof="0" dirty="0" smtClean="0"/>
              <a:t>按一下以編輯母片標題樣式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19450" y="4267200"/>
            <a:ext cx="652145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2D8F15-5ACD-40EB-A510-E81B37764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3965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91375" y="115888"/>
            <a:ext cx="2232025" cy="57515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43675" cy="57515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479D0D3-8969-40FA-AE89-03727BDD6DD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6608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95300" y="115888"/>
            <a:ext cx="8928100" cy="57515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7512050" y="6381750"/>
            <a:ext cx="2311400" cy="457200"/>
          </a:xfrm>
        </p:spPr>
        <p:txBody>
          <a:bodyPr/>
          <a:lstStyle>
            <a:lvl1pPr>
              <a:defRPr/>
            </a:lvl1pPr>
          </a:lstStyle>
          <a:p>
            <a:fld id="{D53946B1-17D2-403B-858E-8E6B471CC2C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221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99"/>
            <a:ext cx="9906000" cy="515173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830" y="15798"/>
            <a:ext cx="9914830" cy="1582807"/>
          </a:xfrm>
        </p:spPr>
        <p:txBody>
          <a:bodyPr>
            <a:normAutofit/>
          </a:bodyPr>
          <a:lstStyle>
            <a:lvl1pPr marL="0" indent="0" algn="ctr">
              <a:buNone/>
              <a:defRPr sz="1465">
                <a:solidFill>
                  <a:srgbClr val="FFFFFF"/>
                </a:solidFill>
              </a:defRPr>
            </a:lvl1pPr>
            <a:lvl2pPr marL="33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3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7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2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2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013836"/>
            <a:ext cx="9906000" cy="689302"/>
          </a:xfrm>
          <a:prstGeom prst="rect">
            <a:avLst/>
          </a:prstGeom>
          <a:noFill/>
        </p:spPr>
        <p:txBody>
          <a:bodyPr wrap="square" lIns="133996" tIns="66998" rIns="133996" bIns="66998">
            <a:spAutoFit/>
          </a:bodyPr>
          <a:lstStyle/>
          <a:p>
            <a:pPr algn="ctr"/>
            <a:r>
              <a:rPr lang="zh-TW" alt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基督教天母禮拜堂</a:t>
            </a:r>
            <a:endParaRPr lang="zh-TW" alt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-8830" y="15797"/>
            <a:ext cx="9906000" cy="158280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15" tIns="33158" rIns="66315" bIns="33158" rtlCol="0" anchor="ctr"/>
          <a:lstStyle/>
          <a:p>
            <a:pPr algn="ctr"/>
            <a:endParaRPr 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6095" y="1628800"/>
            <a:ext cx="989990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8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願 主賜福予您和您全家！</a:t>
            </a:r>
            <a:endParaRPr lang="zh-TW" altLang="en-US" sz="48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97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7F6E67-AA91-4910-AB11-E2D9B38A3E1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2541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A5CA04-A3F9-47A4-9D6E-96A7F8924B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6200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981200"/>
            <a:ext cx="4381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381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C05180-9452-43D6-95AE-C2759AF0799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3405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91B78D-7B66-4FE0-963B-CAC05862B5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7096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1E9F15-E8C4-4D81-B6F3-234D8E2B94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6344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2608E1-C04C-4A5A-8038-D5B6BBB7941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5572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E6A433-4088-4883-A58B-B757508A0DE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9262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C4BE79-02AE-43AE-92EF-45C632C6F6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159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ea typeface="+mn-ea"/>
              </a:defRPr>
            </a:lvl1pPr>
          </a:lstStyle>
          <a:p>
            <a:endParaRPr lang="en-US" altLang="zh-TW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12050" y="6381750"/>
            <a:ext cx="231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Arial Black" pitchFamily="34" charset="0"/>
                <a:ea typeface="+mn-ea"/>
              </a:defRPr>
            </a:lvl1pPr>
          </a:lstStyle>
          <a:p>
            <a:fld id="{A1DA7C71-5383-4AF8-8D9B-0263AFBCB7BD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0" y="620713"/>
            <a:ext cx="9906000" cy="546100"/>
            <a:chOff x="0" y="0"/>
            <a:chExt cx="5760" cy="344"/>
          </a:xfrm>
        </p:grpSpPr>
        <p:sp>
          <p:nvSpPr>
            <p:cNvPr id="1536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zh-TW" altLang="zh-TW" sz="2400" b="0">
                <a:latin typeface="Times New Roman" pitchFamily="18" charset="0"/>
                <a:ea typeface="新細明體" charset="-120"/>
              </a:endParaRPr>
            </a:p>
          </p:txBody>
        </p:sp>
        <p:sp>
          <p:nvSpPr>
            <p:cNvPr id="1536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sz="2400" b="0">
                <a:latin typeface="Times New Roman" pitchFamily="18" charset="0"/>
                <a:ea typeface="新細明體" charset="-120"/>
              </a:endParaRPr>
            </a:p>
          </p:txBody>
        </p:sp>
        <p:sp>
          <p:nvSpPr>
            <p:cNvPr id="1536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b="0">
                <a:solidFill>
                  <a:schemeClr val="hlink"/>
                </a:solidFill>
                <a:ea typeface="新細明體" charset="-120"/>
              </a:endParaRPr>
            </a:p>
          </p:txBody>
        </p:sp>
        <p:sp>
          <p:nvSpPr>
            <p:cNvPr id="1536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b="0">
                <a:solidFill>
                  <a:schemeClr val="hlink"/>
                </a:solidFill>
                <a:ea typeface="新細明體" charset="-120"/>
              </a:endParaRPr>
            </a:p>
          </p:txBody>
        </p:sp>
        <p:sp>
          <p:nvSpPr>
            <p:cNvPr id="1536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b="0">
                <a:solidFill>
                  <a:schemeClr val="accent2"/>
                </a:solidFill>
                <a:ea typeface="新細明體" charset="-120"/>
              </a:endParaRPr>
            </a:p>
          </p:txBody>
        </p:sp>
        <p:sp>
          <p:nvSpPr>
            <p:cNvPr id="1537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b="0">
                <a:solidFill>
                  <a:schemeClr val="hlink"/>
                </a:solidFill>
                <a:ea typeface="新細明體" charset="-120"/>
              </a:endParaRPr>
            </a:p>
          </p:txBody>
        </p:sp>
        <p:sp>
          <p:nvSpPr>
            <p:cNvPr id="1537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sz="2400" b="0">
                <a:latin typeface="Times New Roman" pitchFamily="18" charset="0"/>
                <a:ea typeface="新細明體" charset="-120"/>
              </a:endParaRPr>
            </a:p>
          </p:txBody>
        </p:sp>
        <p:sp>
          <p:nvSpPr>
            <p:cNvPr id="1537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b="0">
                <a:solidFill>
                  <a:schemeClr val="accent2"/>
                </a:solidFill>
                <a:ea typeface="新細明體" charset="-120"/>
              </a:endParaRPr>
            </a:p>
          </p:txBody>
        </p:sp>
        <p:sp>
          <p:nvSpPr>
            <p:cNvPr id="1537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kumimoji="0" lang="zh-TW" altLang="zh-TW" b="0">
                <a:solidFill>
                  <a:schemeClr val="accent2"/>
                </a:solidFill>
                <a:ea typeface="新細明體" charset="-120"/>
              </a:endParaRPr>
            </a:p>
          </p:txBody>
        </p:sp>
      </p:grpSp>
      <p:sp>
        <p:nvSpPr>
          <p:cNvPr id="1537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15888"/>
            <a:ext cx="8915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80" r:id="rId12"/>
    <p:sldLayoutId id="2147483682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新細明體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新細明體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新細明體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391" y="2987619"/>
            <a:ext cx="9916391" cy="1511300"/>
          </a:xfrm>
        </p:spPr>
        <p:txBody>
          <a:bodyPr/>
          <a:lstStyle/>
          <a:p>
            <a:pPr algn="ctr"/>
            <a:r>
              <a:rPr lang="zh-TW" alt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歡迎加入</a:t>
            </a:r>
            <a:endParaRPr lang="zh-TW" altLang="en-US" sz="60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745449"/>
            <a:ext cx="9876720" cy="156966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zh-TW" altLang="en-US" sz="96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cs typeface="+mj-cs"/>
              </a:rPr>
              <a:t>恩典小組</a:t>
            </a:r>
            <a:endParaRPr lang="zh-TW" altLang="en-US" sz="9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標楷體" panose="03000509000000000000" pitchFamily="65" charset="-120"/>
              <a:cs typeface="+mj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538144" y="6381328"/>
            <a:ext cx="2311400" cy="457200"/>
          </a:xfrm>
        </p:spPr>
        <p:txBody>
          <a:bodyPr/>
          <a:lstStyle>
            <a:lvl1pPr>
              <a:defRPr/>
            </a:lvl1pPr>
          </a:lstStyle>
          <a:p>
            <a:fld id="{064BB1A9-B19D-4ACD-BA44-0609369F00B0}" type="slidenum">
              <a:rPr lang="en-US" altLang="zh-TW"/>
              <a:pPr/>
              <a:t>1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13" y="-22199"/>
            <a:ext cx="2448272" cy="1700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5" y="-27384"/>
            <a:ext cx="2736303" cy="173214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88" y="-11807"/>
            <a:ext cx="2360712" cy="170080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99"/>
            <a:ext cx="2360712" cy="1700808"/>
          </a:xfrm>
          <a:prstGeom prst="rect">
            <a:avLst/>
          </a:prstGeom>
        </p:spPr>
      </p:pic>
      <p:sp>
        <p:nvSpPr>
          <p:cNvPr id="13" name="書卷 (垂直) 12"/>
          <p:cNvSpPr/>
          <p:nvPr/>
        </p:nvSpPr>
        <p:spPr bwMode="auto">
          <a:xfrm>
            <a:off x="56456" y="4226038"/>
            <a:ext cx="9916391" cy="2448272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標楷體" panose="03000509000000000000" pitchFamily="65" charset="-120"/>
              </a:rPr>
              <a:t>　　　　聚會時間：週六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標楷體" panose="03000509000000000000" pitchFamily="65" charset="-120"/>
              </a:rPr>
              <a:t>14:30~17:00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標楷體" panose="03000509000000000000" pitchFamily="65" charset="-120"/>
              </a:rPr>
              <a:t>　　　　聚會地點</a:t>
            </a:r>
            <a:r>
              <a:rPr lang="zh-TW" altLang="en-US" sz="3600" dirty="0" smtClean="0">
                <a:solidFill>
                  <a:srgbClr val="0000CC"/>
                </a:solidFill>
                <a:latin typeface="標楷體" panose="03000509000000000000" pitchFamily="65" charset="-120"/>
              </a:rPr>
              <a:t>：社區教室一樓</a:t>
            </a:r>
            <a:endParaRPr lang="en-US" altLang="zh-TW" sz="3600" dirty="0" smtClean="0">
              <a:solidFill>
                <a:srgbClr val="0000CC"/>
              </a:solidFill>
              <a:latin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標楷體" panose="03000509000000000000" pitchFamily="65" charset="-120"/>
              </a:rPr>
              <a:t>　　　　小</a:t>
            </a:r>
            <a:r>
              <a:rPr kumimoji="1" lang="zh-TW" altLang="en-US" sz="3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標楷體" panose="03000509000000000000" pitchFamily="65" charset="-120"/>
              </a:rPr>
              <a:t>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標楷體" panose="03000509000000000000" pitchFamily="65" charset="-120"/>
              </a:rPr>
              <a:t>組 長：康敏慧姊妹</a:t>
            </a:r>
          </a:p>
        </p:txBody>
      </p:sp>
    </p:spTree>
  </p:cSld>
  <p:clrMapOvr>
    <a:masterClrMapping/>
  </p:clrMapOvr>
  <p:transition spd="med" advClick="0" advTm="7000">
    <p:cut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0"/>
            <a:ext cx="93454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106.08.20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瑞美受洗</a:t>
            </a:r>
            <a:endParaRPr lang="zh-TW" altLang="en-US" b="1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851781" y="323634"/>
            <a:ext cx="594219" cy="63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>
              <a:lnSpc>
                <a:spcPts val="3900"/>
              </a:lnSpc>
            </a:pPr>
            <a:r>
              <a:rPr lang="zh-TW" altLang="en-US" sz="32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3200" kern="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哈雷路亞</a:t>
            </a:r>
            <a:r>
              <a:rPr lang="zh-TW" altLang="en-US" sz="32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！感謝讚美主！</a:t>
            </a:r>
            <a:endParaRPr lang="en-US" altLang="zh-TW" sz="3200" b="1" kern="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91" y="769938"/>
            <a:ext cx="3967002" cy="59486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769938"/>
            <a:ext cx="4481787" cy="29888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717032"/>
            <a:ext cx="4500831" cy="30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21766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55034"/>
            <a:ext cx="3733724" cy="28002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27" y="4110571"/>
            <a:ext cx="3701421" cy="27748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27" y="1052736"/>
            <a:ext cx="3737402" cy="280305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11</a:t>
            </a:fld>
            <a:endParaRPr lang="en-US" altLang="zh-TW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0"/>
            <a:ext cx="93454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每週小組聚會</a:t>
            </a:r>
            <a:endParaRPr lang="zh-TW" altLang="en-US" b="1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56855" y="1060418"/>
            <a:ext cx="2531571" cy="1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ts val="3900"/>
              </a:lnSpc>
              <a:spcAft>
                <a:spcPts val="600"/>
              </a:spcAft>
            </a:pPr>
            <a:r>
              <a:rPr lang="zh-TW" altLang="en-US" sz="36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生活分享</a:t>
            </a:r>
            <a:endParaRPr lang="en-US" altLang="zh-TW" sz="3600" kern="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lnSpc>
                <a:spcPts val="3900"/>
              </a:lnSpc>
              <a:spcAft>
                <a:spcPts val="600"/>
              </a:spcAft>
            </a:pPr>
            <a:r>
              <a:rPr lang="zh-TW" altLang="en-US" sz="3600" b="1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生命交流</a:t>
            </a:r>
            <a:endParaRPr lang="en-US" altLang="zh-TW" sz="3600" b="1" kern="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lnSpc>
                <a:spcPts val="3900"/>
              </a:lnSpc>
              <a:spcAft>
                <a:spcPts val="600"/>
              </a:spcAft>
            </a:pPr>
            <a:r>
              <a:rPr lang="zh-TW" altLang="en-US" sz="36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彼此代禱</a:t>
            </a:r>
            <a:endParaRPr lang="en-US" altLang="zh-TW" sz="3600" b="1" kern="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25" y="995320"/>
            <a:ext cx="3706872" cy="278078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43" y="2924944"/>
            <a:ext cx="3196233" cy="239771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25" y="5935429"/>
            <a:ext cx="1632182" cy="91810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74" y="6021288"/>
            <a:ext cx="470155" cy="81766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00" y="5442852"/>
            <a:ext cx="1162172" cy="9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24331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94027"/>
            <a:ext cx="9906000" cy="1623650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1055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歡迎您</a:t>
            </a:r>
          </a:p>
        </p:txBody>
      </p:sp>
    </p:spTree>
    <p:extLst>
      <p:ext uri="{BB962C8B-B14F-4D97-AF65-F5344CB8AC3E}">
        <p14:creationId xmlns:p14="http://schemas.microsoft.com/office/powerpoint/2010/main" val="3083046576"/>
      </p:ext>
    </p:extLst>
  </p:cSld>
  <p:clrMapOvr>
    <a:masterClrMapping/>
  </p:clrMapOvr>
  <p:transition spd="slow" advClick="0" advTm="19000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84648" y="1268760"/>
            <a:ext cx="8121352" cy="4032448"/>
          </a:xfrm>
        </p:spPr>
        <p:txBody>
          <a:bodyPr/>
          <a:lstStyle/>
          <a:p>
            <a:pPr>
              <a:lnSpc>
                <a:spcPts val="4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600" u="sng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恩典滿滿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u="sng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榮耀歸主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的小組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幫助組員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sz="3600" u="sng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上帝話語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的認識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協助組員</a:t>
            </a:r>
            <a:r>
              <a:rPr lang="zh-TW" altLang="en-US" sz="3600" u="sng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單獨會主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u="sng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愛神愛人</a:t>
            </a:r>
            <a:endParaRPr lang="en-US" altLang="zh-TW" sz="3600" u="sng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成為服事的</a:t>
            </a:r>
            <a:r>
              <a:rPr lang="zh-TW" altLang="en-US" sz="3600" u="sng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門徒</a:t>
            </a:r>
            <a:endParaRPr lang="en-US" altLang="zh-TW" sz="3600" u="sng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8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傳揚神的</a:t>
            </a:r>
            <a:r>
              <a:rPr lang="zh-TW" altLang="en-US" sz="3600" u="sng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大使命</a:t>
            </a:r>
            <a:endParaRPr lang="en-US" altLang="zh-TW" sz="3600" u="sng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2</a:t>
            </a:fld>
            <a:endParaRPr lang="en-US" altLang="zh-TW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" y="0"/>
            <a:ext cx="93454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sz="4800" kern="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　介</a:t>
            </a:r>
            <a:endParaRPr lang="zh-TW" altLang="en-US" sz="4800" b="1" kern="0" dirty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書卷 (垂直) 6"/>
          <p:cNvSpPr/>
          <p:nvPr/>
        </p:nvSpPr>
        <p:spPr bwMode="auto">
          <a:xfrm>
            <a:off x="344489" y="1190057"/>
            <a:ext cx="1296144" cy="5335287"/>
          </a:xfrm>
          <a:prstGeom prst="verticalScroll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4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charset="0"/>
                <a:ea typeface="標楷體" pitchFamily="65" charset="-120"/>
              </a:rPr>
              <a:t>基督是我家之主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2" y="5184983"/>
            <a:ext cx="2357710" cy="134036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2" y="3810207"/>
            <a:ext cx="3621816" cy="27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27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3</a:t>
            </a:fld>
            <a:endParaRPr lang="en-US" altLang="zh-TW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" y="0"/>
            <a:ext cx="869741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105.12.31</a:t>
            </a:r>
            <a:r>
              <a:rPr lang="zh-TW" altLang="en-US" sz="40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黑木屋聚餐</a:t>
            </a:r>
            <a:r>
              <a:rPr lang="en-US" altLang="zh-TW" sz="40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40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曹爸家感恩禮拜</a:t>
            </a:r>
            <a:endParaRPr lang="zh-TW" altLang="en-US" sz="4000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691">
            <a:off x="5070910" y="1109634"/>
            <a:ext cx="4250673" cy="31864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86">
            <a:off x="580856" y="1126394"/>
            <a:ext cx="4248473" cy="318479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0" y="4646405"/>
            <a:ext cx="2952328" cy="20949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84" y="4653136"/>
            <a:ext cx="2799713" cy="20988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8" y="4642530"/>
            <a:ext cx="2834386" cy="2124831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76736" y="4231694"/>
            <a:ext cx="5112568" cy="42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來自神家的祝福</a:t>
            </a:r>
            <a:r>
              <a:rPr lang="en-US" altLang="zh-TW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彩虹之約</a:t>
            </a:r>
            <a:endParaRPr lang="zh-TW" altLang="en-US" sz="2800" kern="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7633794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83" y="1042344"/>
            <a:ext cx="5138764" cy="383442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4</a:t>
            </a:fld>
            <a:endParaRPr lang="en-US" altLang="zh-TW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0"/>
            <a:ext cx="93454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106.04.15</a:t>
            </a:r>
            <a:r>
              <a:rPr lang="en-US" altLang="zh-TW" kern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kern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小組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聚餐</a:t>
            </a:r>
            <a:endParaRPr lang="zh-TW" altLang="en-US" b="1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23">
            <a:off x="7358968" y="2637703"/>
            <a:ext cx="2278839" cy="40496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158">
            <a:off x="221868" y="2616555"/>
            <a:ext cx="2341135" cy="4160392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7721" y="5135302"/>
            <a:ext cx="9171783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廖哥自美歸來恩典家人相聚</a:t>
            </a:r>
            <a:endParaRPr lang="zh-TW" altLang="en-US" sz="2800" b="1" kern="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6447238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57" y="1042345"/>
            <a:ext cx="5660624" cy="424355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5</a:t>
            </a:fld>
            <a:endParaRPr lang="en-US" altLang="zh-TW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0"/>
            <a:ext cx="93454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106.05.06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金瓜石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避靜</a:t>
            </a:r>
            <a:endParaRPr lang="zh-TW" altLang="en-US" b="1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862">
            <a:off x="6790347" y="3240353"/>
            <a:ext cx="2750629" cy="366916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815">
            <a:off x="333140" y="3264356"/>
            <a:ext cx="2625929" cy="3597426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92626" y="5517232"/>
            <a:ext cx="9171783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安靜</a:t>
            </a:r>
            <a:r>
              <a:rPr lang="en-US" altLang="zh-TW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與神親近</a:t>
            </a:r>
            <a:r>
              <a:rPr lang="en-US" altLang="zh-TW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面見神</a:t>
            </a:r>
            <a:endParaRPr lang="zh-TW" altLang="en-US" sz="2800" b="1" kern="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7419797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6</a:t>
            </a:fld>
            <a:endParaRPr lang="en-US" altLang="zh-TW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0"/>
            <a:ext cx="8769423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106.05.20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我愛你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慶祝結婚紀念日</a:t>
            </a:r>
            <a:endParaRPr lang="zh-TW" altLang="en-US" b="1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92" y="769938"/>
            <a:ext cx="2814077" cy="21096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27" y="769938"/>
            <a:ext cx="2907825" cy="21096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12" y="779679"/>
            <a:ext cx="2295108" cy="17205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96" y="3275349"/>
            <a:ext cx="2490379" cy="332200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93" y="769938"/>
            <a:ext cx="1490997" cy="22393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47" y="755630"/>
            <a:ext cx="1704355" cy="255979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062" y="3275349"/>
            <a:ext cx="2488734" cy="332200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83" y="2492896"/>
            <a:ext cx="6164546" cy="4104456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2509974"/>
            <a:ext cx="992017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因為神</a:t>
            </a:r>
            <a:r>
              <a:rPr lang="en-US" altLang="zh-TW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我們不離不棄</a:t>
            </a:r>
            <a:r>
              <a:rPr lang="en-US" altLang="zh-TW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相愛久久</a:t>
            </a:r>
            <a:endParaRPr lang="zh-TW" altLang="en-US" sz="2800" b="1" kern="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6741971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7</a:t>
            </a:fld>
            <a:endParaRPr lang="en-US" altLang="zh-TW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0"/>
            <a:ext cx="93454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106.05.21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教會家庭日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戶外崇拜</a:t>
            </a:r>
            <a:endParaRPr lang="zh-TW" altLang="en-US" b="1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1" y="3690422"/>
            <a:ext cx="4808982" cy="31675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2" y="764704"/>
            <a:ext cx="4808983" cy="32052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84" y="3642859"/>
            <a:ext cx="4795308" cy="31960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84" y="769938"/>
            <a:ext cx="4808984" cy="320520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64968" y="1916832"/>
            <a:ext cx="37371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sz="2800" kern="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四連拍</a:t>
            </a:r>
            <a:endParaRPr lang="zh-TW" altLang="en-US" sz="2800" b="1" kern="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5262111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77" y="998464"/>
            <a:ext cx="5654183" cy="423872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8</a:t>
            </a:fld>
            <a:endParaRPr lang="en-US" altLang="zh-TW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0"/>
            <a:ext cx="93454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106.06.17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嗣英</a:t>
            </a:r>
            <a:r>
              <a:rPr lang="en-US" altLang="zh-TW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瑞美家聚會</a:t>
            </a:r>
            <a:endParaRPr lang="zh-TW" altLang="en-US" b="1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7780704" y="1005554"/>
            <a:ext cx="2089978" cy="23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sz="32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溫馨家庭</a:t>
            </a:r>
            <a:endParaRPr lang="en-US" altLang="zh-TW" sz="3200" kern="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ctr">
              <a:lnSpc>
                <a:spcPct val="115000"/>
              </a:lnSpc>
            </a:pPr>
            <a:r>
              <a:rPr lang="zh-TW" altLang="en-US" sz="3200" b="1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熱情款待</a:t>
            </a:r>
            <a:endParaRPr lang="en-US" altLang="zh-TW" sz="3200" b="1" kern="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" y="998464"/>
            <a:ext cx="2066534" cy="275662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" y="3491476"/>
            <a:ext cx="4465313" cy="334747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66" y="3490948"/>
            <a:ext cx="4507381" cy="33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67688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F6E67-AA91-4910-AB11-E2D9B38A3E18}" type="slidenum">
              <a:rPr lang="en-US" altLang="zh-TW" smtClean="0"/>
              <a:pPr/>
              <a:t>9</a:t>
            </a:fld>
            <a:endParaRPr lang="en-US" altLang="zh-TW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0"/>
            <a:ext cx="869741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106.8/19</a:t>
            </a:r>
            <a:r>
              <a:rPr lang="zh-TW" altLang="en-US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9/16</a:t>
            </a:r>
            <a:r>
              <a:rPr lang="zh-TW" altLang="en-US" sz="3600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kern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淡水八里左岸遊</a:t>
            </a:r>
            <a:endParaRPr lang="zh-TW" altLang="en-US" b="1" kern="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93" y="4560755"/>
            <a:ext cx="2192719" cy="29249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08" y="5046943"/>
            <a:ext cx="1432191" cy="191044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7" y="941469"/>
            <a:ext cx="5688632" cy="42645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9938"/>
            <a:ext cx="4411501" cy="330713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" y="3837576"/>
            <a:ext cx="5133898" cy="300286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317373" y="911702"/>
            <a:ext cx="5453851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2900" indent="-342900" algn="ctr">
              <a:lnSpc>
                <a:spcPct val="115000"/>
              </a:lnSpc>
            </a:pP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快樂相聚</a:t>
            </a:r>
            <a:r>
              <a:rPr lang="en-US" altLang="zh-TW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kern="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在主裡分享神的愛</a:t>
            </a:r>
            <a:endParaRPr lang="zh-TW" altLang="en-US" sz="2800" b="1" kern="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20" y="5197236"/>
            <a:ext cx="1778388" cy="237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47570"/>
      </p:ext>
    </p:extLst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Pixel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8949</TotalTime>
  <Words>196</Words>
  <Application>Microsoft Office PowerPoint</Application>
  <PresentationFormat>A4 紙張 (210x297 公釐)</PresentationFormat>
  <Paragraphs>47</Paragraphs>
  <Slides>12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微軟正黑體</vt:lpstr>
      <vt:lpstr>新細明體</vt:lpstr>
      <vt:lpstr>標楷體</vt:lpstr>
      <vt:lpstr>Arial</vt:lpstr>
      <vt:lpstr>Arial Black</vt:lpstr>
      <vt:lpstr>Times New Roman</vt:lpstr>
      <vt:lpstr>Wingdings</vt:lpstr>
      <vt:lpstr>Pixel</vt:lpstr>
      <vt:lpstr>歡迎加入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PCS06243</dc:creator>
  <cp:lastModifiedBy>何莉芳</cp:lastModifiedBy>
  <cp:revision>530</cp:revision>
  <cp:lastPrinted>2015-05-23T09:21:33Z</cp:lastPrinted>
  <dcterms:created xsi:type="dcterms:W3CDTF">2009-04-18T15:06:30Z</dcterms:created>
  <dcterms:modified xsi:type="dcterms:W3CDTF">2017-10-29T10:11:39Z</dcterms:modified>
</cp:coreProperties>
</file>