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200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>
              <a:defRPr/>
            </a:pPr>
            <a:fld id="{4CC0F4C1-17EC-41F7-A1FA-D25ED4B27B9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308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F9575E-49E2-466D-B0D6-23B1F12E542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951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648768C6-4513-4838-B8BD-2642D21CE21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6096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F9575E-49E2-466D-B0D6-23B1F12E542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4521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AC902-AE6D-4094-922B-F46C11AB043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8010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335C4-2A16-49CD-A170-5E9BB2684E5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8906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40A48-217E-482E-AA0B-C0C0FA5AC8C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023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14EDE-8B9B-49B9-960D-04086B6AA2E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11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173F0-56F8-44BA-A992-2F1899A7F964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648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ADE9F-44A2-45FE-8F55-DFC53CF9153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8705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E209B7F5-3ED9-40E8-978A-AACA044538E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0836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83672538-A794-4F0F-9A8D-81F60AC0672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1707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B9993936-38B4-4B1F-9CAD-309BA7271D7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8765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0FF1F-95E6-4B02-872E-6BF949C99FC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0682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B57BD-C889-40FC-8A09-BC79B8106C6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665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B6F5B-0A4C-4724-B834-442EF1D04F9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80819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09834973-3C9D-4FA6-87E4-F43077C75AE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5080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F9575E-49E2-466D-B0D6-23B1F12E542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39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7EB79467-396A-44A4-93D8-0DE44B2A9A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8154" y="267494"/>
            <a:ext cx="5485209" cy="8572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2016.12-2017.11</a:t>
            </a:r>
            <a:b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兒童牧區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撒母耳 介紹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674021" y="2543178"/>
            <a:ext cx="5967413" cy="30527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zh-TW" sz="3375">
              <a:solidFill>
                <a:srgbClr val="8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zh-TW" altLang="en-US" sz="3451" b="1">
              <a:solidFill>
                <a:schemeClr val="hlin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220" name="Picture 5" descr="hands on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949" y="1414812"/>
            <a:ext cx="6926437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FD70D9E0-C93D-4592-8A0D-C079281188EC}"/>
              </a:ext>
            </a:extLst>
          </p:cNvPr>
          <p:cNvSpPr txBox="1"/>
          <p:nvPr/>
        </p:nvSpPr>
        <p:spPr>
          <a:xfrm>
            <a:off x="1403649" y="1477226"/>
            <a:ext cx="548521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時間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每週 日  上午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10:00-11:40</a:t>
            </a:r>
          </a:p>
          <a:p>
            <a:pPr defTabSz="4571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地點在教會四樓</a:t>
            </a:r>
            <a:endParaRPr lang="en-US" altLang="zh-TW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4571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歡迎 </a:t>
            </a:r>
            <a:r>
              <a:rPr lang="en-US" altLang="zh-TW" sz="3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en-US" altLang="zh-TW" sz="3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-12</a:t>
            </a:r>
            <a:r>
              <a:rPr lang="zh-TW" altLang="en-US" sz="3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歲 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小五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兒童參加</a:t>
            </a:r>
          </a:p>
        </p:txBody>
      </p:sp>
    </p:spTree>
    <p:extLst>
      <p:ext uri="{BB962C8B-B14F-4D97-AF65-F5344CB8AC3E}">
        <p14:creationId xmlns:p14="http://schemas.microsoft.com/office/powerpoint/2010/main" val="7532870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139313" y="329166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39297" y="420068"/>
            <a:ext cx="535915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TW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2016-2017</a:t>
            </a:r>
            <a:r>
              <a:rPr kumimoji="1"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兒主老師團隊建立</a:t>
            </a:r>
          </a:p>
        </p:txBody>
      </p:sp>
      <p:pic>
        <p:nvPicPr>
          <p:cNvPr id="10245" name="圖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2" y="1204072"/>
            <a:ext cx="4416015" cy="294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735F8AD-9647-4BDF-B1ED-7D1EE7A370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5" y="2996952"/>
            <a:ext cx="4318045" cy="32403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46" name="圖片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51" y="3850727"/>
            <a:ext cx="2517325" cy="303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7997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259632" y="242444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75391" y="310264"/>
            <a:ext cx="536877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zh-TW" altLang="en-US" sz="33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每週主日敬拜神 體會神的話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5BF58898-CA35-4020-AA31-DD14880FE3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88"/>
          <a:stretch/>
        </p:blipFill>
        <p:spPr>
          <a:xfrm>
            <a:off x="971602" y="1073322"/>
            <a:ext cx="3599843" cy="3278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E71526B7-D4C2-41D8-94E5-D35DED49AD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3717033"/>
            <a:ext cx="4968552" cy="27948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8F438996-0DF1-42E6-A98F-607644548B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01144" y="1715683"/>
            <a:ext cx="4151445" cy="31135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795301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B7990828-8745-4DE9-A086-2328F77855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664"/>
          <a:stretch/>
        </p:blipFill>
        <p:spPr>
          <a:xfrm>
            <a:off x="4211960" y="3068963"/>
            <a:ext cx="4464496" cy="33468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ED0C2A29-3220-4797-9CF1-3900FB4DF4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86" y="393038"/>
            <a:ext cx="3287391" cy="2463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9BCCEAEB-F534-424E-B7FB-6BD472617A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2592" y="393037"/>
            <a:ext cx="4167563" cy="3126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CA1B3C10-B7AF-4257-8056-57AC5C1E5A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86" y="2856814"/>
            <a:ext cx="4021235" cy="30159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090979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圖片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0651"/>
            <a:ext cx="8280920" cy="62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0987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043608" y="205000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493669" y="339540"/>
            <a:ext cx="589478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zh-TW" altLang="en-US" sz="33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學習愛神的家 神的家人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5BF58898-CA35-4020-AA31-DD14880FE3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2" y="2708922"/>
            <a:ext cx="5067183" cy="3800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0CE236E5-1379-4459-B4A6-E7950DC00A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91" y="1523206"/>
            <a:ext cx="3147221" cy="4196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E50A80EB-309A-46C4-AEFB-3C3B0F237D2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1" y="1022082"/>
            <a:ext cx="3465692" cy="25992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76370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1166813" y="244923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593059" y="379463"/>
            <a:ext cx="6111479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zh-TW" altLang="en-US" sz="33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週日下午 一起去運動、玩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5BF58898-CA35-4020-AA31-DD14880FE3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3238" y="3429002"/>
            <a:ext cx="3941299" cy="2955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7D6A0962-3AF3-41EC-96E6-E143873C2F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407" b="-1781"/>
          <a:stretch/>
        </p:blipFill>
        <p:spPr>
          <a:xfrm rot="5400000">
            <a:off x="4696362" y="1339007"/>
            <a:ext cx="2848724" cy="21365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32FE670D-C161-4044-A24A-2DA7A97090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" t="-12825"/>
          <a:stretch/>
        </p:blipFill>
        <p:spPr>
          <a:xfrm>
            <a:off x="539555" y="1067520"/>
            <a:ext cx="4370329" cy="32762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702775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187624" y="224343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637683" y="358883"/>
            <a:ext cx="625684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TW" sz="3300" b="1">
                <a:solidFill>
                  <a:prstClr val="black"/>
                </a:solidFill>
                <a:latin typeface="Verdana" panose="020B0604030504040204" pitchFamily="34" charset="0"/>
                <a:ea typeface="蘋果儷中黑" charset="-122"/>
              </a:rPr>
              <a:t>2016.12</a:t>
            </a:r>
            <a:r>
              <a:rPr kumimoji="1" lang="zh-TW" altLang="en-US" sz="3300" b="1">
                <a:solidFill>
                  <a:prstClr val="black"/>
                </a:solidFill>
                <a:latin typeface="Verdana" panose="020B0604030504040204" pitchFamily="34" charset="0"/>
                <a:ea typeface="蘋果儷中黑" charset="-122"/>
              </a:rPr>
              <a:t> 跟同學介紹教會 信仰</a:t>
            </a:r>
          </a:p>
        </p:txBody>
      </p:sp>
      <p:pic>
        <p:nvPicPr>
          <p:cNvPr id="16388" name="圖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1412778"/>
            <a:ext cx="5400600" cy="40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圖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922" y="1082905"/>
            <a:ext cx="3536555" cy="265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76A31B34-5A75-4ED4-916C-0AA5D54A26F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99" y="3703484"/>
            <a:ext cx="3570463" cy="2677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12832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163243" y="260650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613300" y="395189"/>
            <a:ext cx="402385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TW" sz="33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2016.12</a:t>
            </a:r>
            <a:r>
              <a:rPr kumimoji="1" lang="zh-TW" altLang="en-US" sz="33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聖誕佈道會</a:t>
            </a:r>
          </a:p>
        </p:txBody>
      </p:sp>
      <p:pic>
        <p:nvPicPr>
          <p:cNvPr id="17413" name="圖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146894"/>
            <a:ext cx="4104456" cy="273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圖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5" y="3236956"/>
            <a:ext cx="4796929" cy="319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9480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圖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5" y="722166"/>
            <a:ext cx="3843287" cy="577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143000" y="145442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xmlns="" id="{7BB99D76-E878-4FFD-963E-07FCDCF24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308556"/>
            <a:ext cx="60724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2017.4</a:t>
            </a:r>
            <a:r>
              <a:rPr kumimoji="1" lang="zh-TW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外展</a:t>
            </a:r>
            <a:r>
              <a:rPr kumimoji="1" lang="en-US" altLang="zh-TW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1" lang="zh-TW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天母白屋水球大戰</a:t>
            </a:r>
          </a:p>
        </p:txBody>
      </p:sp>
      <p:pic>
        <p:nvPicPr>
          <p:cNvPr id="18437" name="圖片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4" y="3579019"/>
            <a:ext cx="3896719" cy="29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C6D2EC4C-3DC6-4B8F-A58E-86A4034CA3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338" r="-73"/>
          <a:stretch/>
        </p:blipFill>
        <p:spPr>
          <a:xfrm>
            <a:off x="539555" y="504150"/>
            <a:ext cx="4101679" cy="3074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28349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143000" y="172915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xmlns="" id="{B0F3CB79-2F68-4701-B42B-23C0A075B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083" y="297929"/>
            <a:ext cx="6514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kumimoji="1" lang="zh-TW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年節期活動</a:t>
            </a:r>
            <a:r>
              <a:rPr kumimoji="1" lang="en-US" altLang="zh-TW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1" lang="zh-TW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復活節、母親、父親節</a:t>
            </a:r>
          </a:p>
        </p:txBody>
      </p:sp>
      <p:pic>
        <p:nvPicPr>
          <p:cNvPr id="19460" name="圖片 4">
            <a:extLst>
              <a:ext uri="{FF2B5EF4-FFF2-40B4-BE49-F238E27FC236}">
                <a16:creationId xmlns:a16="http://schemas.microsoft.com/office/drawing/2014/main" xmlns="" id="{A102AF26-9AAB-467C-AAE8-735501E49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2" y="1012223"/>
            <a:ext cx="3536815" cy="26511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3C5A4041-BF22-4DE6-80BB-935D87EDDD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180" b="-3134"/>
          <a:stretch/>
        </p:blipFill>
        <p:spPr>
          <a:xfrm>
            <a:off x="3995939" y="930779"/>
            <a:ext cx="4831981" cy="32205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986921C5-84A3-41DE-BD56-1F048537B7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2" y="3429002"/>
            <a:ext cx="7956291" cy="3193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04407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827584" y="260648"/>
            <a:ext cx="7200800" cy="864096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B616841C-0D9A-4843-A7AE-537B2C6BB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3970" y="260649"/>
            <a:ext cx="4766127" cy="91536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一天比一天更認識神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087167" y="2025253"/>
            <a:ext cx="4914900" cy="30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20485" name="圖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202909"/>
            <a:ext cx="7200800" cy="479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1701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143000" y="188642"/>
            <a:ext cx="6858000" cy="73580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zh-CN" altLang="en-US" sz="1351">
              <a:solidFill>
                <a:prstClr val="black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xmlns="" id="{54AFAF94-5DA4-499B-8452-D3CA46147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152" y="251940"/>
            <a:ext cx="6047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未來展望</a:t>
            </a:r>
            <a:r>
              <a:rPr kumimoji="1" lang="en-US" altLang="zh-TW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1" lang="zh-TW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讓小孩到耶穌這裡來 </a:t>
            </a:r>
            <a:r>
              <a:rPr kumimoji="1" lang="en-US" altLang="zh-TW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kumimoji="1" lang="zh-TW" alt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508" name="圖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39" b="-4305"/>
          <a:stretch>
            <a:fillRect/>
          </a:stretch>
        </p:blipFill>
        <p:spPr bwMode="auto">
          <a:xfrm>
            <a:off x="3059835" y="2537729"/>
            <a:ext cx="5475465" cy="322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矩形 1"/>
          <p:cNvSpPr>
            <a:spLocks noChangeArrowheads="1"/>
          </p:cNvSpPr>
          <p:nvPr/>
        </p:nvSpPr>
        <p:spPr bwMode="auto">
          <a:xfrm>
            <a:off x="3409950" y="1399026"/>
            <a:ext cx="45910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需要弟兄姊妹帶 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defTabSz="45718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兒童 來參加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D2CDDD5-950B-4BE3-8E93-8AB0D7919F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11" y="3966413"/>
            <a:ext cx="3682141" cy="22536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C1D1F654-0C03-4739-B5B1-ED1D3B19D5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033"/>
          <a:stretch/>
        </p:blipFill>
        <p:spPr>
          <a:xfrm>
            <a:off x="572388" y="450887"/>
            <a:ext cx="4028215" cy="26811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85570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飛機雲">
  <a:themeElements>
    <a:clrScheme name="飛機雲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飛機雲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飛機雲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102</Words>
  <Application>Microsoft Macintosh PowerPoint</Application>
  <PresentationFormat>如螢幕大小 (4:3)</PresentationFormat>
  <Paragraphs>16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Arial</vt:lpstr>
      <vt:lpstr>Century Gothic</vt:lpstr>
      <vt:lpstr>Verdana</vt:lpstr>
      <vt:lpstr>Wingdings</vt:lpstr>
      <vt:lpstr>微軟正黑體</vt:lpstr>
      <vt:lpstr>新細明體</vt:lpstr>
      <vt:lpstr>蘋果儷中黑</vt:lpstr>
      <vt:lpstr>飛機雲</vt:lpstr>
      <vt:lpstr>2016.12-2017.11 兒童牧區- 撒母耳 介紹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一天比一天更認識神 !</vt:lpstr>
      <vt:lpstr>PowerPoint 簡報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教會行政</dc:creator>
  <cp:lastModifiedBy>張榮凱</cp:lastModifiedBy>
  <cp:revision>3</cp:revision>
  <dcterms:created xsi:type="dcterms:W3CDTF">2017-11-21T11:08:33Z</dcterms:created>
  <dcterms:modified xsi:type="dcterms:W3CDTF">2017-11-24T07:04:18Z</dcterms:modified>
</cp:coreProperties>
</file>