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8" r:id="rId2"/>
    <p:sldId id="287" r:id="rId3"/>
    <p:sldId id="292" r:id="rId4"/>
    <p:sldId id="295" r:id="rId5"/>
    <p:sldId id="293" r:id="rId6"/>
    <p:sldId id="294" r:id="rId7"/>
    <p:sldId id="296" r:id="rId8"/>
    <p:sldId id="272" r:id="rId9"/>
    <p:sldId id="297" r:id="rId10"/>
    <p:sldId id="299" r:id="rId11"/>
    <p:sldId id="300" r:id="rId12"/>
    <p:sldId id="264" r:id="rId13"/>
    <p:sldId id="275" r:id="rId14"/>
    <p:sldId id="289" r:id="rId15"/>
  </p:sldIdLst>
  <p:sldSz cx="9144000" cy="6858000" type="screen4x3"/>
  <p:notesSz cx="6858000" cy="9144000"/>
  <p:defaultTextStyle>
    <a:defPPr>
      <a:defRPr lang="ms-M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D641"/>
    <a:srgbClr val="FAF734"/>
    <a:srgbClr val="FFAF4A"/>
    <a:srgbClr val="FFB928"/>
    <a:srgbClr val="FF5B43"/>
    <a:srgbClr val="A542FF"/>
    <a:srgbClr val="404A56"/>
    <a:srgbClr val="FF0066"/>
    <a:srgbClr val="FF3399"/>
    <a:srgbClr val="00B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81" d="100"/>
          <a:sy n="81" d="100"/>
        </p:scale>
        <p:origin x="-848" y="-440"/>
      </p:cViewPr>
      <p:guideLst>
        <p:guide orient="horz" pos="164"/>
        <p:guide pos="25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1496"/>
    </p:cViewPr>
  </p:sorterViewPr>
  <p:notesViewPr>
    <p:cSldViewPr showGuides="1">
      <p:cViewPr varScale="1">
        <p:scale>
          <a:sx n="88" d="100"/>
          <a:sy n="88" d="100"/>
        </p:scale>
        <p:origin x="27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32E615-015B-42AC-905D-A5E1BDF2427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ms-MY"/>
        </a:p>
      </dgm:t>
    </dgm:pt>
    <dgm:pt modelId="{E5C065CA-266B-47C5-93F5-4A614DF3CAEE}">
      <dgm:prSet phldrT="[Text]" custT="1"/>
      <dgm:spPr>
        <a:solidFill>
          <a:srgbClr val="00B0F0"/>
        </a:solidFill>
        <a:ln w="571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s-MY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rPr>
            <a:t>encouragement</a:t>
          </a:r>
          <a:endParaRPr lang="ms-MY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ckwell" pitchFamily="18" charset="0"/>
          </a:endParaRPr>
        </a:p>
      </dgm:t>
    </dgm:pt>
    <dgm:pt modelId="{6BF5610E-4406-476E-8755-633474B934C9}" type="parTrans" cxnId="{F37BC1CA-B56E-47AD-ABC6-AE830EC4DBAB}">
      <dgm:prSet/>
      <dgm:spPr/>
      <dgm:t>
        <a:bodyPr/>
        <a:lstStyle/>
        <a:p>
          <a:endParaRPr lang="ms-MY" sz="1600"/>
        </a:p>
      </dgm:t>
    </dgm:pt>
    <dgm:pt modelId="{B70DD633-A95C-4049-9DEF-16452A64EA8D}" type="sibTrans" cxnId="{F37BC1CA-B56E-47AD-ABC6-AE830EC4DBAB}">
      <dgm:prSet/>
      <dgm:spPr/>
      <dgm:t>
        <a:bodyPr/>
        <a:lstStyle/>
        <a:p>
          <a:endParaRPr lang="ms-MY" sz="1600"/>
        </a:p>
      </dgm:t>
    </dgm:pt>
    <dgm:pt modelId="{8F818BEB-1A4F-402C-8D3D-3269C514DD24}">
      <dgm:prSet phldrT="[Text]" custT="1"/>
      <dgm:spPr>
        <a:solidFill>
          <a:srgbClr val="FFC000"/>
        </a:solidFill>
        <a:ln w="571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rPr>
            <a:t>devotion</a:t>
          </a:r>
          <a:endParaRPr lang="ms-MY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ckwell" pitchFamily="18" charset="0"/>
          </a:endParaRPr>
        </a:p>
      </dgm:t>
    </dgm:pt>
    <dgm:pt modelId="{B0920301-2D41-46EF-8B48-822703920ECA}" type="parTrans" cxnId="{39073EB9-C0DA-4817-918A-FD8CD154F155}">
      <dgm:prSet/>
      <dgm:spPr/>
      <dgm:t>
        <a:bodyPr/>
        <a:lstStyle/>
        <a:p>
          <a:endParaRPr lang="ms-MY" sz="1600"/>
        </a:p>
      </dgm:t>
    </dgm:pt>
    <dgm:pt modelId="{DCB8E5BA-6352-4CF1-BC1C-4CF34E064865}" type="sibTrans" cxnId="{39073EB9-C0DA-4817-918A-FD8CD154F155}">
      <dgm:prSet/>
      <dgm:spPr/>
      <dgm:t>
        <a:bodyPr/>
        <a:lstStyle/>
        <a:p>
          <a:endParaRPr lang="ms-MY" sz="1600"/>
        </a:p>
      </dgm:t>
    </dgm:pt>
    <dgm:pt modelId="{2A557036-F391-4284-A584-9B1BA4DFE2A2}">
      <dgm:prSet phldrT="[Text]" custT="1"/>
      <dgm:spPr>
        <a:solidFill>
          <a:srgbClr val="FF0066"/>
        </a:solidFill>
        <a:ln w="571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s-MY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rPr>
            <a:t>accompanying</a:t>
          </a:r>
          <a:endParaRPr lang="ms-MY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ckwell" pitchFamily="18" charset="0"/>
          </a:endParaRPr>
        </a:p>
      </dgm:t>
    </dgm:pt>
    <dgm:pt modelId="{B979ECBA-371A-4283-8461-679A6483759E}" type="parTrans" cxnId="{5B1F6DC3-BD4F-48C0-BCD1-E675B7C1B108}">
      <dgm:prSet/>
      <dgm:spPr/>
      <dgm:t>
        <a:bodyPr/>
        <a:lstStyle/>
        <a:p>
          <a:endParaRPr lang="ms-MY" sz="1600"/>
        </a:p>
      </dgm:t>
    </dgm:pt>
    <dgm:pt modelId="{F2D80C29-0439-4540-842D-5D56ACC96A0E}" type="sibTrans" cxnId="{5B1F6DC3-BD4F-48C0-BCD1-E675B7C1B108}">
      <dgm:prSet/>
      <dgm:spPr/>
      <dgm:t>
        <a:bodyPr/>
        <a:lstStyle/>
        <a:p>
          <a:endParaRPr lang="ms-MY" sz="1600"/>
        </a:p>
      </dgm:t>
    </dgm:pt>
    <dgm:pt modelId="{B6DE4518-0863-41A2-B998-07CC40243238}" type="pres">
      <dgm:prSet presAssocID="{9732E615-015B-42AC-905D-A5E1BDF2427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ms-MY"/>
        </a:p>
      </dgm:t>
    </dgm:pt>
    <dgm:pt modelId="{F8780CCF-C3FD-4C06-866F-123E6882F692}" type="pres">
      <dgm:prSet presAssocID="{E5C065CA-266B-47C5-93F5-4A614DF3CAEE}" presName="parTxOnly" presStyleLbl="node1" presStyleIdx="0" presStyleCnt="3" custScaleX="103514" custScaleY="58045">
        <dgm:presLayoutVars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586529E8-168C-4603-814B-7AEBB744B21A}" type="pres">
      <dgm:prSet presAssocID="{B70DD633-A95C-4049-9DEF-16452A64EA8D}" presName="parSpace" presStyleCnt="0"/>
      <dgm:spPr/>
    </dgm:pt>
    <dgm:pt modelId="{DB82AAE5-076A-4225-9306-20BE90B3D6C8}" type="pres">
      <dgm:prSet presAssocID="{8F818BEB-1A4F-402C-8D3D-3269C514DD24}" presName="parTxOnly" presStyleLbl="node1" presStyleIdx="1" presStyleCnt="3" custScaleY="58045" custLinFactNeighborY="-2458">
        <dgm:presLayoutVars>
          <dgm:bulletEnabled val="1"/>
        </dgm:presLayoutVars>
      </dgm:prSet>
      <dgm:spPr/>
      <dgm:t>
        <a:bodyPr/>
        <a:lstStyle/>
        <a:p>
          <a:endParaRPr lang="ms-MY"/>
        </a:p>
      </dgm:t>
    </dgm:pt>
    <dgm:pt modelId="{5C4D5DB1-1758-4D74-A690-B8DC2B52EF6A}" type="pres">
      <dgm:prSet presAssocID="{DCB8E5BA-6352-4CF1-BC1C-4CF34E064865}" presName="parSpace" presStyleCnt="0"/>
      <dgm:spPr/>
    </dgm:pt>
    <dgm:pt modelId="{C498C5CC-06C2-4960-9AAA-80263D063E8A}" type="pres">
      <dgm:prSet presAssocID="{2A557036-F391-4284-A584-9B1BA4DFE2A2}" presName="parTxOnly" presStyleLbl="node1" presStyleIdx="2" presStyleCnt="3" custScaleY="58045">
        <dgm:presLayoutVars>
          <dgm:bulletEnabled val="1"/>
        </dgm:presLayoutVars>
      </dgm:prSet>
      <dgm:spPr/>
      <dgm:t>
        <a:bodyPr/>
        <a:lstStyle/>
        <a:p>
          <a:endParaRPr lang="ms-MY"/>
        </a:p>
      </dgm:t>
    </dgm:pt>
  </dgm:ptLst>
  <dgm:cxnLst>
    <dgm:cxn modelId="{F612B3C2-7EAC-984E-8730-FBBDF437CD16}" type="presOf" srcId="{2A557036-F391-4284-A584-9B1BA4DFE2A2}" destId="{C498C5CC-06C2-4960-9AAA-80263D063E8A}" srcOrd="0" destOrd="0" presId="urn:microsoft.com/office/officeart/2005/8/layout/hChevron3"/>
    <dgm:cxn modelId="{39073EB9-C0DA-4817-918A-FD8CD154F155}" srcId="{9732E615-015B-42AC-905D-A5E1BDF24279}" destId="{8F818BEB-1A4F-402C-8D3D-3269C514DD24}" srcOrd="1" destOrd="0" parTransId="{B0920301-2D41-46EF-8B48-822703920ECA}" sibTransId="{DCB8E5BA-6352-4CF1-BC1C-4CF34E064865}"/>
    <dgm:cxn modelId="{447B69F1-AE3C-7049-B899-5FCC87716CDE}" type="presOf" srcId="{E5C065CA-266B-47C5-93F5-4A614DF3CAEE}" destId="{F8780CCF-C3FD-4C06-866F-123E6882F692}" srcOrd="0" destOrd="0" presId="urn:microsoft.com/office/officeart/2005/8/layout/hChevron3"/>
    <dgm:cxn modelId="{F37BC1CA-B56E-47AD-ABC6-AE830EC4DBAB}" srcId="{9732E615-015B-42AC-905D-A5E1BDF24279}" destId="{E5C065CA-266B-47C5-93F5-4A614DF3CAEE}" srcOrd="0" destOrd="0" parTransId="{6BF5610E-4406-476E-8755-633474B934C9}" sibTransId="{B70DD633-A95C-4049-9DEF-16452A64EA8D}"/>
    <dgm:cxn modelId="{5B1F6DC3-BD4F-48C0-BCD1-E675B7C1B108}" srcId="{9732E615-015B-42AC-905D-A5E1BDF24279}" destId="{2A557036-F391-4284-A584-9B1BA4DFE2A2}" srcOrd="2" destOrd="0" parTransId="{B979ECBA-371A-4283-8461-679A6483759E}" sibTransId="{F2D80C29-0439-4540-842D-5D56ACC96A0E}"/>
    <dgm:cxn modelId="{641DD372-17DB-294A-91A0-249EE2532253}" type="presOf" srcId="{8F818BEB-1A4F-402C-8D3D-3269C514DD24}" destId="{DB82AAE5-076A-4225-9306-20BE90B3D6C8}" srcOrd="0" destOrd="0" presId="urn:microsoft.com/office/officeart/2005/8/layout/hChevron3"/>
    <dgm:cxn modelId="{97DAE626-1727-3541-918C-038B0E8F9F08}" type="presOf" srcId="{9732E615-015B-42AC-905D-A5E1BDF24279}" destId="{B6DE4518-0863-41A2-B998-07CC40243238}" srcOrd="0" destOrd="0" presId="urn:microsoft.com/office/officeart/2005/8/layout/hChevron3"/>
    <dgm:cxn modelId="{9BB9519A-B73A-2544-8AB9-C1B92EE11984}" type="presParOf" srcId="{B6DE4518-0863-41A2-B998-07CC40243238}" destId="{F8780CCF-C3FD-4C06-866F-123E6882F692}" srcOrd="0" destOrd="0" presId="urn:microsoft.com/office/officeart/2005/8/layout/hChevron3"/>
    <dgm:cxn modelId="{768649C5-0423-5D4F-A1DC-EA2B6500714A}" type="presParOf" srcId="{B6DE4518-0863-41A2-B998-07CC40243238}" destId="{586529E8-168C-4603-814B-7AEBB744B21A}" srcOrd="1" destOrd="0" presId="urn:microsoft.com/office/officeart/2005/8/layout/hChevron3"/>
    <dgm:cxn modelId="{43D715F2-9A37-1C47-8AEE-3CB1A4F4F64A}" type="presParOf" srcId="{B6DE4518-0863-41A2-B998-07CC40243238}" destId="{DB82AAE5-076A-4225-9306-20BE90B3D6C8}" srcOrd="2" destOrd="0" presId="urn:microsoft.com/office/officeart/2005/8/layout/hChevron3"/>
    <dgm:cxn modelId="{B1774788-8373-E740-BFB7-47B1C1CF0960}" type="presParOf" srcId="{B6DE4518-0863-41A2-B998-07CC40243238}" destId="{5C4D5DB1-1758-4D74-A690-B8DC2B52EF6A}" srcOrd="3" destOrd="0" presId="urn:microsoft.com/office/officeart/2005/8/layout/hChevron3"/>
    <dgm:cxn modelId="{CB30F59A-E667-2648-AE4E-8A282F8FA04D}" type="presParOf" srcId="{B6DE4518-0863-41A2-B998-07CC40243238}" destId="{C498C5CC-06C2-4960-9AAA-80263D063E8A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80CCF-C3FD-4C06-866F-123E6882F692}">
      <dsp:nvSpPr>
        <dsp:cNvPr id="0" name=""/>
        <dsp:cNvSpPr/>
      </dsp:nvSpPr>
      <dsp:spPr>
        <a:xfrm>
          <a:off x="773" y="0"/>
          <a:ext cx="2507377" cy="432048"/>
        </a:xfrm>
        <a:prstGeom prst="homePlate">
          <a:avLst/>
        </a:prstGeom>
        <a:solidFill>
          <a:srgbClr val="00B0F0"/>
        </a:solidFill>
        <a:ln w="57150" cap="flat" cmpd="sng" algn="ctr">
          <a:solidFill>
            <a:schemeClr val="bg1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rPr>
            <a:t>encouragement</a:t>
          </a:r>
          <a:endParaRPr lang="ms-MY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ckwell" pitchFamily="18" charset="0"/>
          </a:endParaRPr>
        </a:p>
      </dsp:txBody>
      <dsp:txXfrm>
        <a:off x="773" y="0"/>
        <a:ext cx="2399365" cy="432048"/>
      </dsp:txXfrm>
    </dsp:sp>
    <dsp:sp modelId="{DB82AAE5-076A-4225-9306-20BE90B3D6C8}">
      <dsp:nvSpPr>
        <dsp:cNvPr id="0" name=""/>
        <dsp:cNvSpPr/>
      </dsp:nvSpPr>
      <dsp:spPr>
        <a:xfrm>
          <a:off x="2023699" y="0"/>
          <a:ext cx="2422259" cy="432048"/>
        </a:xfrm>
        <a:prstGeom prst="chevron">
          <a:avLst/>
        </a:prstGeom>
        <a:solidFill>
          <a:srgbClr val="FFC000"/>
        </a:solidFill>
        <a:ln w="57150" cap="flat" cmpd="sng" algn="ctr">
          <a:solidFill>
            <a:schemeClr val="bg1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rPr>
            <a:t>devotion</a:t>
          </a:r>
          <a:endParaRPr lang="ms-MY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ckwell" pitchFamily="18" charset="0"/>
          </a:endParaRPr>
        </a:p>
      </dsp:txBody>
      <dsp:txXfrm>
        <a:off x="2239723" y="0"/>
        <a:ext cx="1990211" cy="432048"/>
      </dsp:txXfrm>
    </dsp:sp>
    <dsp:sp modelId="{C498C5CC-06C2-4960-9AAA-80263D063E8A}">
      <dsp:nvSpPr>
        <dsp:cNvPr id="0" name=""/>
        <dsp:cNvSpPr/>
      </dsp:nvSpPr>
      <dsp:spPr>
        <a:xfrm>
          <a:off x="3961506" y="0"/>
          <a:ext cx="2422259" cy="432048"/>
        </a:xfrm>
        <a:prstGeom prst="chevron">
          <a:avLst/>
        </a:prstGeom>
        <a:solidFill>
          <a:srgbClr val="FF0066"/>
        </a:solidFill>
        <a:ln w="57150" cap="flat" cmpd="sng" algn="ctr">
          <a:solidFill>
            <a:schemeClr val="bg1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rPr>
            <a:t>accompanying</a:t>
          </a:r>
          <a:endParaRPr lang="ms-MY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ckwell" pitchFamily="18" charset="0"/>
          </a:endParaRPr>
        </a:p>
      </dsp:txBody>
      <dsp:txXfrm>
        <a:off x="4177530" y="0"/>
        <a:ext cx="1990211" cy="432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24AE0-A486-4DA2-998D-EF53A2F06E31}" type="datetimeFigureOut">
              <a:rPr lang="en-US" smtClean="0"/>
              <a:t>17/11/4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5809C-84D5-4094-94D0-2BDB7D6DF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4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D44FD-6C81-49B8-99C2-0EC00CAEE130}" type="datetimeFigureOut">
              <a:rPr lang="ms-MY" smtClean="0"/>
              <a:t>17/11/4</a:t>
            </a:fld>
            <a:endParaRPr lang="ms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s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ED291-18B4-4C14-A473-2EB5198AACD1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35092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77281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AEEE1-7364-42A6-92A1-BEF6E770677C}" type="datetime1">
              <a:rPr lang="ms-MY" smtClean="0"/>
              <a:t>17/11/4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s-MY" smtClean="0"/>
              <a:t>www.click.com</a:t>
            </a:r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65824673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81328"/>
            <a:ext cx="2895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ckwell" pitchFamily="18" charset="0"/>
              </a:defRPr>
            </a:lvl1pPr>
          </a:lstStyle>
          <a:p>
            <a:r>
              <a:rPr lang="ms-MY" dirty="0" smtClean="0"/>
              <a:t>www.click.com</a:t>
            </a:r>
            <a:endParaRPr lang="ms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ckwell" pitchFamily="18" charset="0"/>
              </a:defRPr>
            </a:lvl1pPr>
          </a:lstStyle>
          <a:p>
            <a:fld id="{E0A01078-8AA5-40AC-96D7-703F0B419FD4}" type="slidenum">
              <a:rPr lang="ms-MY" smtClean="0"/>
              <a:pPr/>
              <a:t>‹#›</a:t>
            </a:fld>
            <a:endParaRPr lang="ms-MY"/>
          </a:p>
        </p:txBody>
      </p:sp>
      <p:sp>
        <p:nvSpPr>
          <p:cNvPr id="10" name="Isosceles Triangle 9">
            <a:hlinkClick r:id="" action="ppaction://hlinkshowjump?jump=previousslide"/>
          </p:cNvPr>
          <p:cNvSpPr/>
          <p:nvPr userDrawn="1"/>
        </p:nvSpPr>
        <p:spPr>
          <a:xfrm rot="16200000">
            <a:off x="8083110" y="6461032"/>
            <a:ext cx="250588" cy="21602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11" name="Isosceles Triangle 10">
            <a:hlinkClick r:id="" action="ppaction://hlinkshowjump?jump=nextslide"/>
          </p:cNvPr>
          <p:cNvSpPr/>
          <p:nvPr userDrawn="1"/>
        </p:nvSpPr>
        <p:spPr>
          <a:xfrm rot="5400000">
            <a:off x="8731182" y="6461032"/>
            <a:ext cx="250588" cy="21602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9512" y="6237312"/>
            <a:ext cx="874846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179512" y="6165304"/>
            <a:ext cx="1510606" cy="7078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spc="-300" dirty="0" smtClean="0">
                <a:ln w="19050" cap="flat">
                  <a:solidFill>
                    <a:schemeClr val="bg1"/>
                  </a:solidFill>
                  <a:round/>
                </a:ln>
                <a:solidFill>
                  <a:srgbClr val="00B0F0"/>
                </a:solidFill>
                <a:latin typeface="Rockwell" pitchFamily="18" charset="0"/>
                <a:ea typeface="Pacifico" pitchFamily="2" charset="0"/>
              </a:rPr>
              <a:t>C</a:t>
            </a:r>
            <a:r>
              <a:rPr lang="en-US" sz="4000" b="1" spc="-300" dirty="0" smtClean="0">
                <a:ln w="19050" cap="flat">
                  <a:solidFill>
                    <a:schemeClr val="bg1"/>
                  </a:solidFill>
                  <a:round/>
                </a:ln>
                <a:solidFill>
                  <a:srgbClr val="92D050"/>
                </a:solidFill>
                <a:latin typeface="Rockwell" pitchFamily="18" charset="0"/>
                <a:ea typeface="Pacifico" pitchFamily="2" charset="0"/>
              </a:rPr>
              <a:t>l</a:t>
            </a:r>
            <a:r>
              <a:rPr lang="en-US" sz="4000" b="1" spc="-300" dirty="0" smtClean="0">
                <a:ln w="19050" cap="flat">
                  <a:solidFill>
                    <a:schemeClr val="bg1"/>
                  </a:solidFill>
                  <a:round/>
                </a:ln>
                <a:solidFill>
                  <a:srgbClr val="FFC000"/>
                </a:solidFill>
                <a:latin typeface="Rockwell" pitchFamily="18" charset="0"/>
                <a:ea typeface="Pacifico" pitchFamily="2" charset="0"/>
              </a:rPr>
              <a:t>i</a:t>
            </a:r>
            <a:r>
              <a:rPr lang="en-US" sz="4000" b="1" spc="-300" dirty="0" smtClean="0">
                <a:ln w="19050" cap="flat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Rockwell" pitchFamily="18" charset="0"/>
                <a:ea typeface="Pacifico" pitchFamily="2" charset="0"/>
              </a:rPr>
              <a:t>c</a:t>
            </a:r>
            <a:r>
              <a:rPr lang="en-US" sz="4000" b="1" spc="-300" dirty="0" smtClean="0">
                <a:ln w="19050" cap="flat">
                  <a:solidFill>
                    <a:schemeClr val="bg1"/>
                  </a:solidFill>
                  <a:round/>
                </a:ln>
                <a:solidFill>
                  <a:srgbClr val="FF0066"/>
                </a:solidFill>
                <a:latin typeface="Rockwell" pitchFamily="18" charset="0"/>
                <a:ea typeface="Pacifico" pitchFamily="2" charset="0"/>
              </a:rPr>
              <a:t>k</a:t>
            </a:r>
            <a:r>
              <a:rPr lang="en-US" sz="4000" b="1" spc="-300" dirty="0" smtClean="0">
                <a:ln w="19050" cap="flat">
                  <a:solidFill>
                    <a:schemeClr val="bg1"/>
                  </a:solidFill>
                  <a:round/>
                </a:ln>
                <a:solidFill>
                  <a:srgbClr val="FF00FF"/>
                </a:solidFill>
                <a:latin typeface="Rockwell" pitchFamily="18" charset="0"/>
                <a:ea typeface="Pacifico" pitchFamily="2" charset="0"/>
              </a:rPr>
              <a:t>!</a:t>
            </a:r>
            <a:endParaRPr lang="ms-MY" sz="4000" b="1" spc="-300" dirty="0">
              <a:ln w="19050" cap="flat">
                <a:solidFill>
                  <a:schemeClr val="bg1"/>
                </a:solidFill>
                <a:round/>
              </a:ln>
              <a:solidFill>
                <a:srgbClr val="FF00FF"/>
              </a:solidFill>
              <a:latin typeface="Rockwell" pitchFamily="18" charset="0"/>
              <a:ea typeface="Pacific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9333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780928" y="-4779912"/>
            <a:ext cx="9031471" cy="159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FF0000"/>
                </a:solidFill>
                <a:latin typeface="Rockwell" pitchFamily="18" charset="0"/>
                <a:ea typeface="Pacifico" pitchFamily="2" charset="0"/>
              </a:rPr>
              <a:t>c</a:t>
            </a:r>
            <a:endParaRPr lang="en-US" sz="10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7BB4-5E56-4847-988E-517B466CB2E0}" type="datetime1">
              <a:rPr lang="ms-MY" smtClean="0"/>
              <a:t>17/11/4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ckwell" pitchFamily="18" charset="0"/>
              </a:defRPr>
            </a:lvl1pPr>
          </a:lstStyle>
          <a:p>
            <a:r>
              <a:rPr lang="ms-MY" smtClean="0"/>
              <a:t>www.click.com</a:t>
            </a:r>
            <a:endParaRPr lang="ms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t>‹#›</a:t>
            </a:fld>
            <a:endParaRPr lang="ms-MY"/>
          </a:p>
        </p:txBody>
      </p:sp>
      <p:sp>
        <p:nvSpPr>
          <p:cNvPr id="6" name="Rectangle 5"/>
          <p:cNvSpPr/>
          <p:nvPr userDrawn="1"/>
        </p:nvSpPr>
        <p:spPr>
          <a:xfrm>
            <a:off x="1691680" y="-3555776"/>
            <a:ext cx="7931980" cy="1591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FF0066"/>
                </a:solidFill>
                <a:latin typeface="Rockwell" pitchFamily="18" charset="0"/>
                <a:ea typeface="Pacifico" pitchFamily="2" charset="0"/>
              </a:rPr>
              <a:t>k</a:t>
            </a:r>
            <a:endParaRPr lang="ms-MY" sz="8000" kern="6000" spc="-6000" baseline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700" y="3943048"/>
            <a:ext cx="4104456" cy="9144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pPr lvl="0"/>
            <a:r>
              <a:rPr lang="en-US" dirty="0" smtClean="0"/>
              <a:t>ABOUT US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" y="4829882"/>
            <a:ext cx="1822996" cy="471326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 b="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Our company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2621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499486" y="-1098024"/>
            <a:ext cx="9031471" cy="159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00B7B5"/>
                </a:solidFill>
                <a:latin typeface="Rockwell" pitchFamily="18" charset="0"/>
                <a:ea typeface="Pacifico" pitchFamily="2" charset="0"/>
              </a:rPr>
              <a:t>i</a:t>
            </a:r>
            <a:endParaRPr lang="en-US" sz="102800" dirty="0">
              <a:solidFill>
                <a:srgbClr val="00B7B5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5580112" y="-7732240"/>
            <a:ext cx="9031471" cy="159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00B7B4"/>
                </a:solidFill>
                <a:latin typeface="Rockwell" pitchFamily="18" charset="0"/>
                <a:ea typeface="Pacifico" pitchFamily="2" charset="0"/>
              </a:rPr>
              <a:t>i</a:t>
            </a:r>
            <a:endParaRPr lang="en-US" sz="102800" dirty="0">
              <a:solidFill>
                <a:srgbClr val="00B7B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7BB4-5E56-4847-988E-517B466CB2E0}" type="datetime1">
              <a:rPr lang="ms-MY" smtClean="0"/>
              <a:t>17/11/4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ckwell" pitchFamily="18" charset="0"/>
              </a:defRPr>
            </a:lvl1pPr>
          </a:lstStyle>
          <a:p>
            <a:r>
              <a:rPr lang="ms-MY" smtClean="0"/>
              <a:t>www.click.com</a:t>
            </a:r>
            <a:endParaRPr lang="ms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t>‹#›</a:t>
            </a:fld>
            <a:endParaRPr lang="ms-MY"/>
          </a:p>
        </p:txBody>
      </p:sp>
      <p:sp>
        <p:nvSpPr>
          <p:cNvPr id="6" name="Rectangle 5"/>
          <p:cNvSpPr/>
          <p:nvPr userDrawn="1"/>
        </p:nvSpPr>
        <p:spPr>
          <a:xfrm>
            <a:off x="1680580" y="-3482048"/>
            <a:ext cx="7931980" cy="1591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F2CE53"/>
                </a:solidFill>
                <a:latin typeface="Rockwell" pitchFamily="18" charset="0"/>
                <a:ea typeface="Pacifico" pitchFamily="2" charset="0"/>
              </a:rPr>
              <a:t>L</a:t>
            </a:r>
            <a:endParaRPr lang="ms-MY" sz="8000" kern="6000" spc="-6000" baseline="0" dirty="0">
              <a:solidFill>
                <a:srgbClr val="F2CE53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051720" y="3943048"/>
            <a:ext cx="6007100" cy="9144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pPr lvl="0"/>
            <a:r>
              <a:rPr lang="en-US" dirty="0" smtClean="0"/>
              <a:t>OUR SERVICES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051720" y="4829882"/>
            <a:ext cx="1822996" cy="471326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 b="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What we offer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304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003087" y="-5211960"/>
            <a:ext cx="9031471" cy="159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FFAA52"/>
                </a:solidFill>
                <a:latin typeface="Rockwell" pitchFamily="18" charset="0"/>
                <a:ea typeface="Pacifico" pitchFamily="2" charset="0"/>
              </a:rPr>
              <a:t>L</a:t>
            </a:r>
            <a:endParaRPr lang="en-US" sz="102800" dirty="0">
              <a:solidFill>
                <a:srgbClr val="FFAA5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7BB4-5E56-4847-988E-517B466CB2E0}" type="datetime1">
              <a:rPr lang="ms-MY" smtClean="0"/>
              <a:t>17/11/4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ckwell" pitchFamily="18" charset="0"/>
              </a:defRPr>
            </a:lvl1pPr>
          </a:lstStyle>
          <a:p>
            <a:r>
              <a:rPr lang="ms-MY" smtClean="0"/>
              <a:t>www.click.com</a:t>
            </a:r>
            <a:endParaRPr lang="ms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t>‹#›</a:t>
            </a:fld>
            <a:endParaRPr lang="ms-MY"/>
          </a:p>
        </p:txBody>
      </p:sp>
      <p:sp>
        <p:nvSpPr>
          <p:cNvPr id="6" name="Rectangle 5"/>
          <p:cNvSpPr/>
          <p:nvPr userDrawn="1"/>
        </p:nvSpPr>
        <p:spPr>
          <a:xfrm>
            <a:off x="2415392" y="-5572000"/>
            <a:ext cx="6837128" cy="1591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FE5C97"/>
                </a:solidFill>
                <a:latin typeface="Rockwell" pitchFamily="18" charset="0"/>
                <a:ea typeface="Pacifico" pitchFamily="2" charset="0"/>
              </a:rPr>
              <a:t>c</a:t>
            </a:r>
            <a:endParaRPr lang="ms-MY" sz="8000" kern="6000" spc="-6000" baseline="0" dirty="0">
              <a:solidFill>
                <a:srgbClr val="FE5C9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021284" y="1966102"/>
            <a:ext cx="4531916" cy="9144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pPr lvl="0"/>
            <a:r>
              <a:rPr lang="en-US" dirty="0" smtClean="0"/>
              <a:t>OUR TEAM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021284" y="2852936"/>
            <a:ext cx="2550716" cy="471326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 b="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Our Awesome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78709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ANALY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643482" y="-6220072"/>
            <a:ext cx="4081567" cy="1591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2800" b="1" kern="6000" spc="-6000" baseline="0" dirty="0" err="1" smtClean="0">
                <a:solidFill>
                  <a:srgbClr val="404A56"/>
                </a:solidFill>
                <a:latin typeface="Rockwell" pitchFamily="18" charset="0"/>
                <a:ea typeface="Pacifico" pitchFamily="2" charset="0"/>
              </a:rPr>
              <a:t>i</a:t>
            </a:r>
            <a:endParaRPr lang="ms-MY" sz="8000" kern="6000" spc="-6000" baseline="0" dirty="0">
              <a:solidFill>
                <a:srgbClr val="404A56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003087" y="-5211960"/>
            <a:ext cx="9031471" cy="159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FF3399"/>
                </a:solidFill>
                <a:latin typeface="Rockwell" pitchFamily="18" charset="0"/>
                <a:ea typeface="Pacifico" pitchFamily="2" charset="0"/>
              </a:rPr>
              <a:t>k</a:t>
            </a:r>
            <a:endParaRPr lang="en-US" sz="102800" dirty="0">
              <a:solidFill>
                <a:srgbClr val="FF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711548" y="-5427984"/>
            <a:ext cx="4081567" cy="1591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2800" b="1" kern="6000" spc="-6000" baseline="0" dirty="0" err="1" smtClean="0">
                <a:solidFill>
                  <a:srgbClr val="00B7B4"/>
                </a:solidFill>
                <a:latin typeface="Rockwell" pitchFamily="18" charset="0"/>
                <a:ea typeface="Pacifico" pitchFamily="2" charset="0"/>
              </a:rPr>
              <a:t>i</a:t>
            </a:r>
            <a:endParaRPr lang="ms-MY" sz="8000" kern="6000" spc="-6000" baseline="0" dirty="0">
              <a:solidFill>
                <a:srgbClr val="00B7B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7BB4-5E56-4847-988E-517B466CB2E0}" type="datetime1">
              <a:rPr lang="ms-MY" smtClean="0"/>
              <a:t>17/11/4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ckwell" pitchFamily="18" charset="0"/>
              </a:defRPr>
            </a:lvl1pPr>
          </a:lstStyle>
          <a:p>
            <a:r>
              <a:rPr lang="ms-MY" smtClean="0"/>
              <a:t>www.click.com</a:t>
            </a:r>
            <a:endParaRPr lang="ms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t>‹#›</a:t>
            </a:fld>
            <a:endParaRPr lang="ms-MY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694294"/>
            <a:ext cx="6295132" cy="9144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pPr lvl="0"/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81128"/>
            <a:ext cx="3630836" cy="471326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 b="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Data Analysis and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5560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620688" y="-5427984"/>
            <a:ext cx="9708107" cy="1591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FFC000"/>
                </a:solidFill>
                <a:latin typeface="Rockwell" pitchFamily="18" charset="0"/>
                <a:ea typeface="Pacifico" pitchFamily="2" charset="0"/>
              </a:rPr>
              <a:t>K</a:t>
            </a:r>
            <a:endParaRPr lang="ms-MY" sz="8000" kern="6000" spc="-6000" baseline="0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4239227" y="-6580112"/>
            <a:ext cx="9031471" cy="159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2800" b="1" kern="6000" spc="-6000" baseline="0" dirty="0" smtClean="0">
                <a:solidFill>
                  <a:srgbClr val="FF0066"/>
                </a:solidFill>
                <a:latin typeface="Rockwell" pitchFamily="18" charset="0"/>
                <a:ea typeface="Pacifico" pitchFamily="2" charset="0"/>
              </a:rPr>
              <a:t>c</a:t>
            </a:r>
            <a:endParaRPr lang="en-US" sz="1028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579216" y="-5453384"/>
            <a:ext cx="4081567" cy="1591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2800" b="1" kern="6000" spc="-6000" baseline="0" dirty="0" err="1" smtClean="0">
                <a:solidFill>
                  <a:srgbClr val="404A56"/>
                </a:solidFill>
                <a:latin typeface="Rockwell" pitchFamily="18" charset="0"/>
                <a:ea typeface="Pacifico" pitchFamily="2" charset="0"/>
              </a:rPr>
              <a:t>i</a:t>
            </a:r>
            <a:endParaRPr lang="ms-MY" sz="8000" kern="6000" spc="-6000" baseline="0" dirty="0">
              <a:solidFill>
                <a:srgbClr val="404A5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7BB4-5E56-4847-988E-517B466CB2E0}" type="datetime1">
              <a:rPr lang="ms-MY" smtClean="0"/>
              <a:t>17/11/4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ckwell" pitchFamily="18" charset="0"/>
              </a:defRPr>
            </a:lvl1pPr>
          </a:lstStyle>
          <a:p>
            <a:r>
              <a:rPr lang="ms-MY" smtClean="0"/>
              <a:t>www.click.com</a:t>
            </a:r>
            <a:endParaRPr lang="ms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t>‹#›</a:t>
            </a:fld>
            <a:endParaRPr lang="ms-MY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607436" y="1706927"/>
            <a:ext cx="7079364" cy="91440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pPr lvl="0"/>
            <a:r>
              <a:rPr lang="en-US" dirty="0" smtClean="0"/>
              <a:t>OUR PORTFOLIO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07437" y="2593761"/>
            <a:ext cx="2398415" cy="471326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 b="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Our Selected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58565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C7BB4-5E56-4847-988E-517B466CB2E0}" type="datetime1">
              <a:rPr lang="ms-MY" smtClean="0"/>
              <a:t>17/11/4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ms-MY" smtClean="0"/>
              <a:t>www.click.com</a:t>
            </a:r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01078-8AA5-40AC-96D7-703F0B419FD4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58198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1.xml"/><Relationship Id="rId12" Type="http://schemas.openxmlformats.org/officeDocument/2006/relationships/diagramQuickStyle" Target="../diagrams/quickStyle1.xml"/><Relationship Id="rId13" Type="http://schemas.openxmlformats.org/officeDocument/2006/relationships/diagramColors" Target="../diagrams/colors1.xml"/><Relationship Id="rId14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7" Type="http://schemas.openxmlformats.org/officeDocument/2006/relationships/image" Target="../media/image52.jpg"/><Relationship Id="rId8" Type="http://schemas.openxmlformats.org/officeDocument/2006/relationships/image" Target="../media/image53.jpg"/><Relationship Id="rId9" Type="http://schemas.openxmlformats.org/officeDocument/2006/relationships/image" Target="../media/image54.jpg"/><Relationship Id="rId10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Relationship Id="rId9" Type="http://schemas.openxmlformats.org/officeDocument/2006/relationships/image" Target="../media/image35.jpg"/><Relationship Id="rId10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476672"/>
            <a:ext cx="1877437" cy="11079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華康儷金黑 Std W8"/>
                <a:cs typeface="Times New Roman"/>
              </a:rPr>
              <a:t>信心</a:t>
            </a:r>
            <a:r>
              <a:rPr lang="en-US" altLang="zh-TW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華康儷金黑 Std W8"/>
                <a:cs typeface="Times New Roman"/>
              </a:rPr>
              <a:t> </a:t>
            </a:r>
            <a:endParaRPr lang="ms-MY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華康儷金黑 Std W8"/>
              <a:cs typeface="Times New Roman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971600" y="692696"/>
            <a:ext cx="770485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4000" b="1" dirty="0"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en-US" altLang="zh-TW" sz="4000" b="1" dirty="0" smtClean="0">
                <a:latin typeface="Heiti TC Light"/>
                <a:ea typeface="Heiti TC Light"/>
                <a:cs typeface="Heiti TC Light"/>
              </a:rPr>
              <a:t>             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飛越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, 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生命突破的小組</a:t>
            </a:r>
          </a:p>
          <a:p>
            <a:pPr>
              <a:lnSpc>
                <a:spcPct val="130000"/>
              </a:lnSpc>
            </a:pPr>
            <a:endParaRPr kumimoji="1" lang="zh-TW" altLang="en-US" sz="2000" b="1" dirty="0"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30000"/>
              </a:lnSpc>
            </a:pP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幫助組員認識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  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神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 !</a:t>
            </a:r>
            <a:b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</a:b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愛上神的話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, 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愛上禱告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, 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愛上親近神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 !</a:t>
            </a:r>
          </a:p>
          <a:p>
            <a:pPr>
              <a:lnSpc>
                <a:spcPct val="130000"/>
              </a:lnSpc>
            </a:pP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我們彼此陪伴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, 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一起哭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, 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一起笑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,</a:t>
            </a:r>
          </a:p>
          <a:p>
            <a:pPr>
              <a:lnSpc>
                <a:spcPct val="130000"/>
              </a:lnSpc>
            </a:pP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一起面對生命中的高山低谷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, </a:t>
            </a:r>
          </a:p>
          <a:p>
            <a:pPr>
              <a:lnSpc>
                <a:spcPct val="130000"/>
              </a:lnSpc>
            </a:pP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經歷神的恩典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, </a:t>
            </a: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同心事奉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,</a:t>
            </a:r>
          </a:p>
          <a:p>
            <a:pPr>
              <a:lnSpc>
                <a:spcPct val="130000"/>
              </a:lnSpc>
            </a:pPr>
            <a:r>
              <a:rPr kumimoji="1" lang="zh-TW" altLang="en-US" sz="3600" b="1" dirty="0" smtClean="0">
                <a:latin typeface="Heiti TC Light"/>
                <a:ea typeface="Heiti TC Light"/>
                <a:cs typeface="Heiti TC Light"/>
              </a:rPr>
              <a:t>進入神所預備的豐盛應許</a:t>
            </a:r>
            <a:r>
              <a:rPr kumimoji="1" lang="en-US" altLang="zh-TW" sz="3600" b="1" dirty="0" smtClean="0">
                <a:latin typeface="Heiti TC Light"/>
                <a:ea typeface="Heiti TC Light"/>
                <a:cs typeface="Heiti TC Light"/>
              </a:rPr>
              <a:t> !</a:t>
            </a:r>
            <a:endParaRPr kumimoji="1" lang="zh-TW" altLang="en-US" sz="3600" b="1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888337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pPr/>
              <a:t>10</a:t>
            </a:fld>
            <a:endParaRPr lang="ms-MY"/>
          </a:p>
        </p:txBody>
      </p:sp>
      <p:grpSp>
        <p:nvGrpSpPr>
          <p:cNvPr id="17" name="群組 16"/>
          <p:cNvGrpSpPr/>
          <p:nvPr/>
        </p:nvGrpSpPr>
        <p:grpSpPr>
          <a:xfrm>
            <a:off x="323528" y="5589240"/>
            <a:ext cx="1847024" cy="334856"/>
            <a:chOff x="693423" y="5609027"/>
            <a:chExt cx="1847024" cy="334856"/>
          </a:xfrm>
        </p:grpSpPr>
        <p:sp>
          <p:nvSpPr>
            <p:cNvPr id="13" name="Oval 12"/>
            <p:cNvSpPr/>
            <p:nvPr/>
          </p:nvSpPr>
          <p:spPr>
            <a:xfrm>
              <a:off x="693423" y="5609027"/>
              <a:ext cx="334856" cy="334856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ms-M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Entypo" pitchFamily="2" charset="0"/>
                </a:rPr>
                <a:t>L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197479" y="5609027"/>
              <a:ext cx="334856" cy="33485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ms-M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sa" pitchFamily="2" charset="0"/>
                  <a:ea typeface="Entypo" pitchFamily="2" charset="0"/>
                </a:rPr>
                <a:t>o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701535" y="5609027"/>
              <a:ext cx="334856" cy="33485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ms-M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Entypo" pitchFamily="2" charset="0"/>
                </a:rPr>
                <a:t>v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05591" y="5609027"/>
              <a:ext cx="334856" cy="334856"/>
            </a:xfrm>
            <a:prstGeom prst="ellipse">
              <a:avLst/>
            </a:prstGeom>
            <a:solidFill>
              <a:srgbClr val="FF0066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ms-M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phaelIcons" pitchFamily="2" charset="0"/>
                </a:rPr>
                <a:t>e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endParaRPr>
            </a:p>
          </p:txBody>
        </p:sp>
      </p:grpSp>
      <p:pic>
        <p:nvPicPr>
          <p:cNvPr id="2" name="圖片 1" descr="1995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14" y="1628800"/>
            <a:ext cx="3025518" cy="2016224"/>
          </a:xfrm>
          <a:prstGeom prst="rect">
            <a:avLst/>
          </a:prstGeom>
        </p:spPr>
      </p:pic>
      <p:pic>
        <p:nvPicPr>
          <p:cNvPr id="5" name="圖片 4" descr="1995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45024"/>
            <a:ext cx="3025518" cy="2016224"/>
          </a:xfrm>
          <a:prstGeom prst="rect">
            <a:avLst/>
          </a:prstGeom>
        </p:spPr>
      </p:pic>
      <p:pic>
        <p:nvPicPr>
          <p:cNvPr id="6" name="圖片 5" descr="1995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45024"/>
            <a:ext cx="3025518" cy="2016224"/>
          </a:xfrm>
          <a:prstGeom prst="rect">
            <a:avLst/>
          </a:prstGeom>
        </p:spPr>
      </p:pic>
      <p:pic>
        <p:nvPicPr>
          <p:cNvPr id="10" name="圖片 9" descr="19956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66" y="1628800"/>
            <a:ext cx="3584398" cy="2016224"/>
          </a:xfrm>
          <a:prstGeom prst="rect">
            <a:avLst/>
          </a:prstGeom>
        </p:spPr>
      </p:pic>
      <p:pic>
        <p:nvPicPr>
          <p:cNvPr id="4" name="圖片 3" descr="19954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3025516" cy="2016224"/>
          </a:xfrm>
          <a:prstGeom prst="rect">
            <a:avLst/>
          </a:prstGeom>
        </p:spPr>
      </p:pic>
      <p:sp>
        <p:nvSpPr>
          <p:cNvPr id="20" name="Rectangle 11"/>
          <p:cNvSpPr/>
          <p:nvPr/>
        </p:nvSpPr>
        <p:spPr>
          <a:xfrm>
            <a:off x="1115616" y="260648"/>
            <a:ext cx="6696744" cy="10772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ea typeface="Heiti TC Light"/>
                <a:cs typeface="Helvetica"/>
              </a:rPr>
              <a:t>每個生命都是主救贖回的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ea typeface="Heiti TC Light"/>
                <a:cs typeface="Helvetica"/>
              </a:rPr>
              <a:t> ~ 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ea typeface="Heiti TC Light"/>
                <a:cs typeface="Helvetica"/>
              </a:rPr>
              <a:t>受洗</a:t>
            </a:r>
            <a:endParaRPr lang="zh-TW" altLang="en-US" sz="3200" dirty="0">
              <a:latin typeface="Helvetica"/>
              <a:cs typeface="Helvetica"/>
            </a:endParaRPr>
          </a:p>
          <a:p>
            <a:pPr algn="ctr"/>
            <a:endParaRPr lang="ms-MY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262626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ea typeface="Heiti TC Ligh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4942921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pPr/>
              <a:t>11</a:t>
            </a:fld>
            <a:endParaRPr lang="ms-MY"/>
          </a:p>
        </p:txBody>
      </p:sp>
      <p:sp>
        <p:nvSpPr>
          <p:cNvPr id="12" name="Rectangle 11"/>
          <p:cNvSpPr/>
          <p:nvPr/>
        </p:nvSpPr>
        <p:spPr>
          <a:xfrm>
            <a:off x="395536" y="116632"/>
            <a:ext cx="8352928" cy="10772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鼓勵孩子參與裝備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短宣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 </a:t>
            </a:r>
          </a:p>
          <a:p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                              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並以實際行動支持與陪伴</a:t>
            </a:r>
            <a:endParaRPr lang="ms-MY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262626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5" name="圖片 4" descr="1995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3564396" cy="2376264"/>
          </a:xfrm>
          <a:prstGeom prst="rect">
            <a:avLst/>
          </a:prstGeom>
        </p:spPr>
      </p:pic>
      <p:pic>
        <p:nvPicPr>
          <p:cNvPr id="6" name="圖片 5" descr="1995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08" y="1268760"/>
            <a:ext cx="3565788" cy="2376264"/>
          </a:xfrm>
          <a:prstGeom prst="rect">
            <a:avLst/>
          </a:prstGeom>
        </p:spPr>
      </p:pic>
      <p:pic>
        <p:nvPicPr>
          <p:cNvPr id="7" name="圖片 6" descr="1995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15" y="4365104"/>
            <a:ext cx="3565789" cy="2376264"/>
          </a:xfrm>
          <a:prstGeom prst="rect">
            <a:avLst/>
          </a:prstGeom>
        </p:spPr>
      </p:pic>
      <p:pic>
        <p:nvPicPr>
          <p:cNvPr id="8" name="圖片 7" descr="1995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541703"/>
            <a:ext cx="1800200" cy="1199665"/>
          </a:xfrm>
          <a:prstGeom prst="rect">
            <a:avLst/>
          </a:prstGeom>
        </p:spPr>
      </p:pic>
      <p:pic>
        <p:nvPicPr>
          <p:cNvPr id="9" name="圖片 8" descr="1995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68760"/>
            <a:ext cx="1872208" cy="1248139"/>
          </a:xfrm>
          <a:prstGeom prst="rect">
            <a:avLst/>
          </a:prstGeom>
        </p:spPr>
      </p:pic>
      <p:pic>
        <p:nvPicPr>
          <p:cNvPr id="10" name="圖片 9" descr="19952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317098"/>
            <a:ext cx="1800200" cy="1200134"/>
          </a:xfrm>
          <a:prstGeom prst="rect">
            <a:avLst/>
          </a:prstGeom>
        </p:spPr>
      </p:pic>
      <p:pic>
        <p:nvPicPr>
          <p:cNvPr id="2" name="圖片 1" descr="S__1550757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92896"/>
            <a:ext cx="1800200" cy="1350150"/>
          </a:xfrm>
          <a:prstGeom prst="rect">
            <a:avLst/>
          </a:prstGeom>
        </p:spPr>
      </p:pic>
      <p:pic>
        <p:nvPicPr>
          <p:cNvPr id="4" name="圖片 3" descr="S__1550757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3677098" cy="2448272"/>
          </a:xfrm>
          <a:prstGeom prst="rect">
            <a:avLst/>
          </a:prstGeom>
        </p:spPr>
      </p:pic>
      <p:graphicFrame>
        <p:nvGraphicFramePr>
          <p:cNvPr id="16" name="Diagram 7"/>
          <p:cNvGraphicFramePr/>
          <p:nvPr>
            <p:extLst>
              <p:ext uri="{D42A27DB-BD31-4B8C-83A1-F6EECF244321}">
                <p14:modId xmlns:p14="http://schemas.microsoft.com/office/powerpoint/2010/main" val="2264824357"/>
              </p:ext>
            </p:extLst>
          </p:nvPr>
        </p:nvGraphicFramePr>
        <p:xfrm>
          <a:off x="1499828" y="3789040"/>
          <a:ext cx="6384540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44317757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8780CCF-C3FD-4C06-866F-123E6882F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graphicEl>
                                              <a:dgm id="{F8780CCF-C3FD-4C06-866F-123E6882F6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B82AAE5-076A-4225-9306-20BE90B3D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graphicEl>
                                              <a:dgm id="{DB82AAE5-076A-4225-9306-20BE90B3D6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498C5CC-06C2-4960-9AAA-80263D063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graphicEl>
                                              <a:dgm id="{C498C5CC-06C2-4960-9AAA-80263D063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6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6" y="692696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年度耶誕劇</a:t>
            </a:r>
          </a:p>
          <a:p>
            <a:pPr fontAlgn="base"/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與孩子們一同服事</a:t>
            </a:r>
            <a:endParaRPr lang="zh-TW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  <a:p>
            <a:pPr fontAlgn="base"/>
            <a:endParaRPr lang="zh-TW" altLang="en-US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73543" y="5877272"/>
            <a:ext cx="494201" cy="5040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rPr>
              <a:t>L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Entypo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77599" y="5877272"/>
            <a:ext cx="494201" cy="504056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sa" pitchFamily="2" charset="0"/>
                <a:ea typeface="Entypo" pitchFamily="2" charset="0"/>
              </a:rPr>
              <a:t>o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Entypo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81655" y="5877272"/>
            <a:ext cx="494201" cy="50405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rPr>
              <a:t>v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Entypo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5711" y="5877272"/>
            <a:ext cx="494201" cy="504056"/>
          </a:xfrm>
          <a:prstGeom prst="ellipse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phaelIcons" pitchFamily="2" charset="0"/>
              </a:rPr>
              <a:t>e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Entypo" pitchFamily="2" charset="0"/>
            </a:endParaRPr>
          </a:p>
        </p:txBody>
      </p:sp>
      <p:pic>
        <p:nvPicPr>
          <p:cNvPr id="7" name="圖片 6" descr="20171030_171030_0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04813"/>
            <a:ext cx="5004048" cy="3331777"/>
          </a:xfrm>
          <a:prstGeom prst="rect">
            <a:avLst/>
          </a:prstGeom>
        </p:spPr>
      </p:pic>
      <p:pic>
        <p:nvPicPr>
          <p:cNvPr id="11" name="圖片 10" descr="20171030_171030_0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5" y="2924944"/>
            <a:ext cx="4217849" cy="2808312"/>
          </a:xfrm>
          <a:prstGeom prst="rect">
            <a:avLst/>
          </a:prstGeom>
        </p:spPr>
      </p:pic>
      <p:pic>
        <p:nvPicPr>
          <p:cNvPr id="24" name="圖片 23" descr="20171030_171030_00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97" y="3753501"/>
            <a:ext cx="3946775" cy="262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1906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143963" y="188640"/>
            <a:ext cx="6693880" cy="7078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用生命影響生命</a:t>
            </a:r>
            <a:r>
              <a:rPr lang="en-US" altLang="zh-TW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lang="zh-TW" alt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傳承與紮根</a:t>
            </a:r>
            <a:endParaRPr lang="ms-MY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4" name="圖片 3" descr="20171030_171030_0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24744"/>
            <a:ext cx="4606712" cy="2592288"/>
          </a:xfrm>
          <a:prstGeom prst="rect">
            <a:avLst/>
          </a:prstGeom>
        </p:spPr>
      </p:pic>
      <p:pic>
        <p:nvPicPr>
          <p:cNvPr id="32" name="圖片 31" descr="1990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67" y="3640634"/>
            <a:ext cx="4614513" cy="2596678"/>
          </a:xfrm>
          <a:prstGeom prst="rect">
            <a:avLst/>
          </a:prstGeom>
        </p:spPr>
      </p:pic>
      <p:pic>
        <p:nvPicPr>
          <p:cNvPr id="5" name="圖片 4" descr="20171030_171030_0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4" y="4077072"/>
            <a:ext cx="1771724" cy="2660980"/>
          </a:xfrm>
          <a:prstGeom prst="rect">
            <a:avLst/>
          </a:prstGeom>
        </p:spPr>
      </p:pic>
      <p:pic>
        <p:nvPicPr>
          <p:cNvPr id="2" name="圖片 1" descr="S__1550758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032448" cy="3022972"/>
          </a:xfrm>
          <a:prstGeom prst="rect">
            <a:avLst/>
          </a:prstGeom>
        </p:spPr>
      </p:pic>
      <p:pic>
        <p:nvPicPr>
          <p:cNvPr id="29" name="圖片 28" descr="20171030_171030_00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149080"/>
            <a:ext cx="2811899" cy="1872208"/>
          </a:xfrm>
          <a:prstGeom prst="rect">
            <a:avLst/>
          </a:prstGeom>
        </p:spPr>
      </p:pic>
      <p:grpSp>
        <p:nvGrpSpPr>
          <p:cNvPr id="34" name="群組 33"/>
          <p:cNvGrpSpPr/>
          <p:nvPr/>
        </p:nvGrpSpPr>
        <p:grpSpPr>
          <a:xfrm>
            <a:off x="2220920" y="6118480"/>
            <a:ext cx="1847024" cy="334856"/>
            <a:chOff x="693423" y="5609027"/>
            <a:chExt cx="1847024" cy="334856"/>
          </a:xfrm>
        </p:grpSpPr>
        <p:sp>
          <p:nvSpPr>
            <p:cNvPr id="35" name="Oval 12"/>
            <p:cNvSpPr/>
            <p:nvPr/>
          </p:nvSpPr>
          <p:spPr>
            <a:xfrm>
              <a:off x="693423" y="5609027"/>
              <a:ext cx="334856" cy="334856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ms-M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Entypo" pitchFamily="2" charset="0"/>
                </a:rPr>
                <a:t>L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endParaRPr>
            </a:p>
          </p:txBody>
        </p:sp>
        <p:sp>
          <p:nvSpPr>
            <p:cNvPr id="36" name="Oval 13"/>
            <p:cNvSpPr/>
            <p:nvPr/>
          </p:nvSpPr>
          <p:spPr>
            <a:xfrm>
              <a:off x="1197479" y="5609027"/>
              <a:ext cx="334856" cy="33485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ms-M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sa" pitchFamily="2" charset="0"/>
                  <a:ea typeface="Entypo" pitchFamily="2" charset="0"/>
                </a:rPr>
                <a:t>o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endParaRPr>
            </a:p>
          </p:txBody>
        </p:sp>
        <p:sp>
          <p:nvSpPr>
            <p:cNvPr id="37" name="Oval 14"/>
            <p:cNvSpPr/>
            <p:nvPr/>
          </p:nvSpPr>
          <p:spPr>
            <a:xfrm>
              <a:off x="1701535" y="5609027"/>
              <a:ext cx="334856" cy="33485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ms-M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Entypo" pitchFamily="2" charset="0"/>
                </a:rPr>
                <a:t>v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endParaRPr>
            </a:p>
          </p:txBody>
        </p:sp>
        <p:sp>
          <p:nvSpPr>
            <p:cNvPr id="38" name="Oval 15"/>
            <p:cNvSpPr/>
            <p:nvPr/>
          </p:nvSpPr>
          <p:spPr>
            <a:xfrm>
              <a:off x="2205591" y="5609027"/>
              <a:ext cx="334856" cy="334856"/>
            </a:xfrm>
            <a:prstGeom prst="ellipse">
              <a:avLst/>
            </a:prstGeom>
            <a:solidFill>
              <a:srgbClr val="FF0066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ms-M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phaelIcons" pitchFamily="2" charset="0"/>
                </a:rPr>
                <a:t>e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ntyp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6269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75856" y="548680"/>
            <a:ext cx="4968552" cy="814826"/>
          </a:xfrm>
        </p:spPr>
        <p:txBody>
          <a:bodyPr/>
          <a:lstStyle/>
          <a:p>
            <a:r>
              <a:rPr lang="zh-TW" altLang="en-US" dirty="0" smtClean="0">
                <a:latin typeface="Heiti TC Light"/>
                <a:ea typeface="Heiti TC Light"/>
                <a:cs typeface="Heiti TC Light"/>
              </a:rPr>
              <a:t>來</a:t>
            </a:r>
            <a:r>
              <a:rPr lang="en-US" altLang="zh-TW" dirty="0" smtClean="0">
                <a:latin typeface="Heiti TC Light"/>
                <a:ea typeface="Heiti TC Light"/>
                <a:cs typeface="Heiti TC Light"/>
              </a:rPr>
              <a:t> ! </a:t>
            </a:r>
            <a:r>
              <a:rPr lang="zh-TW" altLang="en-US" dirty="0" smtClean="0">
                <a:latin typeface="Heiti TC Light"/>
                <a:ea typeface="Heiti TC Light"/>
                <a:cs typeface="Heiti TC Light"/>
              </a:rPr>
              <a:t>加入我們</a:t>
            </a:r>
            <a:r>
              <a:rPr lang="en-US" altLang="zh-TW" dirty="0" smtClean="0">
                <a:latin typeface="Heiti TC Light"/>
                <a:ea typeface="Heiti TC Light"/>
                <a:cs typeface="Heiti TC Light"/>
              </a:rPr>
              <a:t>!</a:t>
            </a:r>
            <a:endParaRPr lang="en-US" dirty="0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48064" y="3645024"/>
            <a:ext cx="2664296" cy="471326"/>
          </a:xfrm>
        </p:spPr>
        <p:txBody>
          <a:bodyPr/>
          <a:lstStyle/>
          <a:p>
            <a:r>
              <a:rPr lang="en-US" dirty="0" smtClean="0"/>
              <a:t>Our Awesome family</a:t>
            </a:r>
            <a:endParaRPr lang="en-US" dirty="0"/>
          </a:p>
        </p:txBody>
      </p:sp>
      <p:sp>
        <p:nvSpPr>
          <p:cNvPr id="4" name="TextBox 60"/>
          <p:cNvSpPr txBox="1"/>
          <p:nvPr/>
        </p:nvSpPr>
        <p:spPr>
          <a:xfrm>
            <a:off x="827584" y="1844824"/>
            <a:ext cx="252028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聚會時間：</a:t>
            </a:r>
          </a:p>
          <a:p>
            <a:r>
              <a:rPr lang="zh-TW" altLang="en-US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週六晚上</a:t>
            </a:r>
            <a:r>
              <a:rPr lang="en-US" altLang="zh-TW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7:30 - 9:30</a:t>
            </a:r>
            <a:endParaRPr lang="en-US" sz="32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5" name="TextBox 60"/>
          <p:cNvSpPr txBox="1"/>
          <p:nvPr/>
        </p:nvSpPr>
        <p:spPr>
          <a:xfrm>
            <a:off x="772678" y="5488776"/>
            <a:ext cx="1927114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聚會地點</a:t>
            </a:r>
            <a:r>
              <a:rPr lang="en-US" altLang="zh-TW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:</a:t>
            </a:r>
            <a:endParaRPr lang="zh-TW" altLang="en-US" sz="2000" b="1" kern="3000" spc="30" dirty="0" smtClean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教會</a:t>
            </a:r>
            <a:r>
              <a:rPr lang="en-US" altLang="zh-TW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3</a:t>
            </a:r>
            <a:r>
              <a:rPr lang="zh-TW" altLang="en-US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樓</a:t>
            </a:r>
            <a:endParaRPr lang="en-US" sz="32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745846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4708" y="4098776"/>
            <a:ext cx="3479180" cy="914400"/>
          </a:xfrm>
        </p:spPr>
        <p:txBody>
          <a:bodyPr/>
          <a:lstStyle/>
          <a:p>
            <a:r>
              <a:rPr lang="en-US" sz="4800" dirty="0" smtClean="0"/>
              <a:t>ABOUT US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4708" y="5045906"/>
            <a:ext cx="3119140" cy="399318"/>
          </a:xfrm>
        </p:spPr>
        <p:txBody>
          <a:bodyPr/>
          <a:lstStyle/>
          <a:p>
            <a:r>
              <a:rPr lang="en-US" dirty="0" smtClean="0"/>
              <a:t>Our Awesome Fellowship</a:t>
            </a:r>
            <a:endParaRPr lang="en-US" dirty="0"/>
          </a:p>
        </p:txBody>
      </p:sp>
      <p:sp>
        <p:nvSpPr>
          <p:cNvPr id="4" name="TextBox 60"/>
          <p:cNvSpPr txBox="1"/>
          <p:nvPr/>
        </p:nvSpPr>
        <p:spPr>
          <a:xfrm>
            <a:off x="2627784" y="692696"/>
            <a:ext cx="252028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聚會時間：</a:t>
            </a:r>
          </a:p>
          <a:p>
            <a:r>
              <a:rPr lang="zh-TW" altLang="en-US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週六晚上</a:t>
            </a:r>
            <a:r>
              <a:rPr lang="en-US" altLang="zh-TW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7:30 - 9:30</a:t>
            </a:r>
            <a:endParaRPr lang="en-US" sz="32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5" name="TextBox 60"/>
          <p:cNvSpPr txBox="1"/>
          <p:nvPr/>
        </p:nvSpPr>
        <p:spPr>
          <a:xfrm>
            <a:off x="1259632" y="2924944"/>
            <a:ext cx="1927114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聚會地點</a:t>
            </a:r>
            <a:r>
              <a:rPr lang="en-US" altLang="zh-TW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:</a:t>
            </a:r>
            <a:endParaRPr lang="zh-TW" altLang="en-US" sz="2000" b="1" kern="3000" spc="30" dirty="0" smtClean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教會</a:t>
            </a:r>
            <a:r>
              <a:rPr lang="en-US" altLang="zh-TW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3</a:t>
            </a:r>
            <a:r>
              <a:rPr lang="zh-TW" altLang="en-US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樓</a:t>
            </a:r>
            <a:endParaRPr lang="en-US" sz="32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TextBox 60"/>
          <p:cNvSpPr txBox="1"/>
          <p:nvPr/>
        </p:nvSpPr>
        <p:spPr>
          <a:xfrm>
            <a:off x="5940152" y="1484784"/>
            <a:ext cx="2485590" cy="16927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小組長</a:t>
            </a:r>
            <a:r>
              <a:rPr lang="en-US" altLang="zh-TW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:</a:t>
            </a:r>
            <a:endParaRPr lang="zh-TW" altLang="en-US" sz="2000" b="1" kern="3000" spc="30" dirty="0" smtClean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曹榮泰</a:t>
            </a:r>
            <a:r>
              <a:rPr lang="en-US" altLang="zh-TW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zh-TW" altLang="en-US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弟兄</a:t>
            </a:r>
          </a:p>
          <a:p>
            <a:r>
              <a:rPr lang="en-US" altLang="zh-TW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        &amp;</a:t>
            </a:r>
            <a:endParaRPr lang="zh-TW" altLang="en-US" sz="2000" b="1" kern="3000" spc="30" dirty="0" smtClean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葛保汝</a:t>
            </a:r>
            <a:r>
              <a:rPr lang="en-US" altLang="zh-TW" sz="32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zh-TW" altLang="en-US" sz="20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姐妹</a:t>
            </a:r>
            <a:endParaRPr lang="en-US" sz="20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7" name="TextBox 60"/>
          <p:cNvSpPr txBox="1"/>
          <p:nvPr/>
        </p:nvSpPr>
        <p:spPr>
          <a:xfrm>
            <a:off x="5868144" y="692696"/>
            <a:ext cx="28803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iti TC Light"/>
                <a:ea typeface="Heiti TC Light"/>
                <a:cs typeface="Heiti TC Light"/>
              </a:rPr>
              <a:t>信心小組</a:t>
            </a:r>
            <a:endParaRPr lang="en-US" altLang="zh-TW" sz="3600" b="1" kern="3000" spc="30" dirty="0" smtClean="0">
              <a:solidFill>
                <a:schemeClr val="tx1">
                  <a:lumMod val="85000"/>
                  <a:lumOff val="1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30640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39"/>
          <p:cNvSpPr/>
          <p:nvPr/>
        </p:nvSpPr>
        <p:spPr>
          <a:xfrm>
            <a:off x="7141018" y="4234330"/>
            <a:ext cx="2039494" cy="1930974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ntAwesome" pitchFamily="2" charset="0"/>
              </a:rPr>
              <a:t>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080" y="404664"/>
            <a:ext cx="7237312" cy="584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家人們在愛中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連結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相互關懷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彼此照亮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 </a:t>
            </a:r>
            <a:endParaRPr lang="ms-MY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262626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8" name="圖片 7" descr="2017826姵儀家冰淇淋趴_171030_00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40768"/>
            <a:ext cx="4863353" cy="2736304"/>
          </a:xfrm>
          <a:prstGeom prst="rect">
            <a:avLst/>
          </a:prstGeom>
        </p:spPr>
      </p:pic>
      <p:pic>
        <p:nvPicPr>
          <p:cNvPr id="9" name="圖片 8" descr="1990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61048"/>
            <a:ext cx="1656184" cy="2943177"/>
          </a:xfrm>
          <a:prstGeom prst="rect">
            <a:avLst/>
          </a:prstGeom>
        </p:spPr>
      </p:pic>
      <p:pic>
        <p:nvPicPr>
          <p:cNvPr id="5" name="圖片 4" descr="1995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49080"/>
            <a:ext cx="3553997" cy="2664296"/>
          </a:xfrm>
          <a:prstGeom prst="rect">
            <a:avLst/>
          </a:prstGeom>
        </p:spPr>
      </p:pic>
      <p:pic>
        <p:nvPicPr>
          <p:cNvPr id="2" name="圖片 1" descr="1995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248472" cy="2833219"/>
          </a:xfrm>
          <a:prstGeom prst="rect">
            <a:avLst/>
          </a:prstGeom>
        </p:spPr>
      </p:pic>
      <p:pic>
        <p:nvPicPr>
          <p:cNvPr id="4" name="圖片 3" descr="19907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36" y="3816424"/>
            <a:ext cx="1686444" cy="2996952"/>
          </a:xfrm>
          <a:prstGeom prst="rect">
            <a:avLst/>
          </a:prstGeom>
        </p:spPr>
      </p:pic>
      <p:sp>
        <p:nvSpPr>
          <p:cNvPr id="21" name="TextBox 44"/>
          <p:cNvSpPr txBox="1"/>
          <p:nvPr/>
        </p:nvSpPr>
        <p:spPr>
          <a:xfrm rot="677976">
            <a:off x="7377862" y="4725144"/>
            <a:ext cx="9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Rockwell" pitchFamily="18" charset="0"/>
              </a:rPr>
              <a:t>FAITH</a:t>
            </a:r>
            <a:endParaRPr lang="en-US" b="1" dirty="0">
              <a:solidFill>
                <a:srgbClr val="0000FF"/>
              </a:solidFill>
              <a:latin typeface="Rockwell" pitchFamily="18" charset="0"/>
            </a:endParaRPr>
          </a:p>
        </p:txBody>
      </p:sp>
      <p:sp>
        <p:nvSpPr>
          <p:cNvPr id="22" name="TextBox 45"/>
          <p:cNvSpPr txBox="1"/>
          <p:nvPr/>
        </p:nvSpPr>
        <p:spPr>
          <a:xfrm rot="677976">
            <a:off x="7740352" y="5138733"/>
            <a:ext cx="86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Rockwell" pitchFamily="18" charset="0"/>
              </a:rPr>
              <a:t>HOPE</a:t>
            </a:r>
            <a:endParaRPr lang="en-US" b="1" dirty="0">
              <a:solidFill>
                <a:srgbClr val="008000"/>
              </a:solidFill>
              <a:latin typeface="Rockwell" pitchFamily="18" charset="0"/>
            </a:endParaRPr>
          </a:p>
        </p:txBody>
      </p:sp>
      <p:sp>
        <p:nvSpPr>
          <p:cNvPr id="23" name="TextBox 44"/>
          <p:cNvSpPr txBox="1"/>
          <p:nvPr/>
        </p:nvSpPr>
        <p:spPr>
          <a:xfrm rot="677976">
            <a:off x="8056536" y="5502340"/>
            <a:ext cx="82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Rockwell" pitchFamily="18" charset="0"/>
              </a:rPr>
              <a:t>LOVE</a:t>
            </a:r>
            <a:endParaRPr lang="en-US" b="1" dirty="0">
              <a:solidFill>
                <a:srgbClr val="FF0000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3131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6951" y="288098"/>
            <a:ext cx="8217170" cy="584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愛宴</a:t>
            </a:r>
            <a:r>
              <a:rPr lang="en-US" altLang="zh-TW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慶生</a:t>
            </a:r>
            <a:r>
              <a:rPr lang="en-US" altLang="zh-TW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……</a:t>
            </a:r>
            <a:r>
              <a:rPr lang="zh-TW" alt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不只吃喝快樂，也是生命連結</a:t>
            </a:r>
            <a:endParaRPr lang="ms-MY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262626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13" name="圖片 12" descr="1995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92896"/>
            <a:ext cx="2736304" cy="1823490"/>
          </a:xfrm>
          <a:prstGeom prst="rect">
            <a:avLst/>
          </a:prstGeom>
        </p:spPr>
      </p:pic>
      <p:pic>
        <p:nvPicPr>
          <p:cNvPr id="14" name="圖片 13" descr="1995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57325"/>
            <a:ext cx="2304256" cy="1535571"/>
          </a:xfrm>
          <a:prstGeom prst="rect">
            <a:avLst/>
          </a:prstGeom>
        </p:spPr>
      </p:pic>
      <p:pic>
        <p:nvPicPr>
          <p:cNvPr id="7" name="圖片 6" descr="1995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4680520" cy="3119128"/>
          </a:xfrm>
          <a:prstGeom prst="rect">
            <a:avLst/>
          </a:prstGeom>
        </p:spPr>
      </p:pic>
      <p:pic>
        <p:nvPicPr>
          <p:cNvPr id="5" name="圖片 4" descr="1995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965630"/>
            <a:ext cx="2195736" cy="3903530"/>
          </a:xfrm>
          <a:prstGeom prst="rect">
            <a:avLst/>
          </a:prstGeom>
        </p:spPr>
      </p:pic>
      <p:pic>
        <p:nvPicPr>
          <p:cNvPr id="8" name="圖片 7" descr="19954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0" y="4077072"/>
            <a:ext cx="4559828" cy="2564904"/>
          </a:xfrm>
          <a:prstGeom prst="rect">
            <a:avLst/>
          </a:prstGeom>
        </p:spPr>
      </p:pic>
      <p:pic>
        <p:nvPicPr>
          <p:cNvPr id="10" name="圖片 9" descr="S__15507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77072"/>
            <a:ext cx="3384376" cy="2538281"/>
          </a:xfrm>
          <a:prstGeom prst="rect">
            <a:avLst/>
          </a:prstGeom>
        </p:spPr>
      </p:pic>
      <p:sp>
        <p:nvSpPr>
          <p:cNvPr id="11" name="Oval 40"/>
          <p:cNvSpPr/>
          <p:nvPr/>
        </p:nvSpPr>
        <p:spPr>
          <a:xfrm>
            <a:off x="7884368" y="5013176"/>
            <a:ext cx="1187624" cy="1163960"/>
          </a:xfrm>
          <a:prstGeom prst="ellipse">
            <a:avLst/>
          </a:prstGeom>
          <a:solidFill>
            <a:srgbClr val="FF0066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ntAwesome" pitchFamily="2" charset="0"/>
              </a:rPr>
              <a:t>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45"/>
          <p:cNvSpPr txBox="1"/>
          <p:nvPr/>
        </p:nvSpPr>
        <p:spPr>
          <a:xfrm rot="907211">
            <a:off x="7811100" y="5517232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Rockwell" pitchFamily="18" charset="0"/>
              </a:rPr>
              <a:t>COMMUNICATION</a:t>
            </a:r>
            <a:endParaRPr lang="en-US" sz="1000" b="1" dirty="0"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29616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71600" y="395952"/>
            <a:ext cx="7075832" cy="584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生命的改變與更新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就是最美好的見證</a:t>
            </a:r>
            <a:endParaRPr lang="ms-MY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262626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2" name="圖片 1" descr="1995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05064"/>
            <a:ext cx="3923928" cy="2615952"/>
          </a:xfrm>
          <a:prstGeom prst="rect">
            <a:avLst/>
          </a:prstGeom>
        </p:spPr>
      </p:pic>
      <p:pic>
        <p:nvPicPr>
          <p:cNvPr id="5" name="圖片 4" descr="1995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839558" cy="2880320"/>
          </a:xfrm>
          <a:prstGeom prst="rect">
            <a:avLst/>
          </a:prstGeom>
        </p:spPr>
      </p:pic>
      <p:pic>
        <p:nvPicPr>
          <p:cNvPr id="10" name="圖片 9" descr="2016619 正鴻按牧禮_171103_0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005064"/>
            <a:ext cx="3889951" cy="2592288"/>
          </a:xfrm>
          <a:prstGeom prst="rect">
            <a:avLst/>
          </a:prstGeom>
        </p:spPr>
      </p:pic>
      <p:pic>
        <p:nvPicPr>
          <p:cNvPr id="11" name="圖片 10" descr="20151219 狗狗天堂_171103_029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40768"/>
            <a:ext cx="399741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6332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1995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68" y="4005064"/>
            <a:ext cx="3224308" cy="18143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pPr/>
              <a:t>6</a:t>
            </a:fld>
            <a:endParaRPr lang="ms-MY"/>
          </a:p>
        </p:txBody>
      </p:sp>
      <p:sp>
        <p:nvSpPr>
          <p:cNvPr id="12" name="Rectangle 11"/>
          <p:cNvSpPr/>
          <p:nvPr/>
        </p:nvSpPr>
        <p:spPr>
          <a:xfrm>
            <a:off x="314236" y="116632"/>
            <a:ext cx="8513869" cy="584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愛</a:t>
            </a:r>
            <a:r>
              <a:rPr lang="zh-TW" alt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宴高手雲集，我們不僅分享美食，也分享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愛</a:t>
            </a:r>
            <a:endParaRPr lang="ms-MY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262626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8" name="圖片 7" descr="S__155075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56" y="836712"/>
            <a:ext cx="2916324" cy="3888432"/>
          </a:xfrm>
          <a:prstGeom prst="rect">
            <a:avLst/>
          </a:prstGeom>
        </p:spPr>
      </p:pic>
      <p:pic>
        <p:nvPicPr>
          <p:cNvPr id="10" name="圖片 9" descr="19956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15" y="836712"/>
            <a:ext cx="2483155" cy="3312368"/>
          </a:xfrm>
          <a:prstGeom prst="rect">
            <a:avLst/>
          </a:prstGeom>
        </p:spPr>
      </p:pic>
      <p:pic>
        <p:nvPicPr>
          <p:cNvPr id="11" name="圖片 10" descr="19956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1823414" cy="3240360"/>
          </a:xfrm>
          <a:prstGeom prst="rect">
            <a:avLst/>
          </a:prstGeom>
        </p:spPr>
      </p:pic>
      <p:pic>
        <p:nvPicPr>
          <p:cNvPr id="14" name="圖片 13" descr="19956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36711"/>
            <a:ext cx="1800200" cy="3199105"/>
          </a:xfrm>
          <a:prstGeom prst="rect">
            <a:avLst/>
          </a:prstGeom>
        </p:spPr>
      </p:pic>
      <p:pic>
        <p:nvPicPr>
          <p:cNvPr id="13" name="圖片 12" descr="19956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725144"/>
            <a:ext cx="3456384" cy="1944976"/>
          </a:xfrm>
          <a:prstGeom prst="rect">
            <a:avLst/>
          </a:prstGeom>
        </p:spPr>
      </p:pic>
      <p:pic>
        <p:nvPicPr>
          <p:cNvPr id="9" name="圖片 8" descr="2017.8.6 歡慶父親節 爹地上菜！_171103_001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69659"/>
            <a:ext cx="3563887" cy="267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1042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15616" y="323944"/>
            <a:ext cx="6624736" cy="584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在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  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主的家中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分享生命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一起成長</a:t>
            </a:r>
            <a:r>
              <a:rPr lang="en-US" altLang="zh-TW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!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 </a:t>
            </a:r>
          </a:p>
        </p:txBody>
      </p:sp>
      <p:pic>
        <p:nvPicPr>
          <p:cNvPr id="5" name="圖片 4" descr="1995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86" y="1196752"/>
            <a:ext cx="4660010" cy="2621256"/>
          </a:xfrm>
          <a:prstGeom prst="rect">
            <a:avLst/>
          </a:prstGeom>
        </p:spPr>
      </p:pic>
      <p:pic>
        <p:nvPicPr>
          <p:cNvPr id="6" name="圖片 5" descr="S__155075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66" y="3789040"/>
            <a:ext cx="2976330" cy="2232248"/>
          </a:xfrm>
          <a:prstGeom prst="rect">
            <a:avLst/>
          </a:prstGeom>
        </p:spPr>
      </p:pic>
      <p:pic>
        <p:nvPicPr>
          <p:cNvPr id="2" name="圖片 1" descr="1995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608849" cy="3071366"/>
          </a:xfrm>
          <a:prstGeom prst="rect">
            <a:avLst/>
          </a:prstGeom>
        </p:spPr>
      </p:pic>
      <p:pic>
        <p:nvPicPr>
          <p:cNvPr id="9" name="圖片 8" descr="2017.5.21 教會家庭日野外崇拜_171103_07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42" y="3789040"/>
            <a:ext cx="3349190" cy="2232248"/>
          </a:xfrm>
          <a:prstGeom prst="rect">
            <a:avLst/>
          </a:prstGeom>
        </p:spPr>
      </p:pic>
      <p:pic>
        <p:nvPicPr>
          <p:cNvPr id="47" name="圖片 46" descr="19909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40"/>
            <a:ext cx="4032448" cy="27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5695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42"/>
          <p:cNvSpPr/>
          <p:nvPr/>
        </p:nvSpPr>
        <p:spPr>
          <a:xfrm>
            <a:off x="7656512" y="2985120"/>
            <a:ext cx="1524000" cy="1524000"/>
          </a:xfrm>
          <a:prstGeom prst="ellipse">
            <a:avLst/>
          </a:prstGeom>
          <a:solidFill>
            <a:srgbClr val="00B0F0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ntAwesome" pitchFamily="2" charset="0"/>
              </a:rPr>
              <a:t>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80528" y="3068960"/>
            <a:ext cx="6264696" cy="58477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我們彼此</a:t>
            </a:r>
            <a:r>
              <a:rPr lang="en-US" altLang="zh-TW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學習</a:t>
            </a:r>
            <a:r>
              <a:rPr lang="en-US" altLang="zh-TW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, 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分享</a:t>
            </a:r>
            <a:r>
              <a:rPr lang="en-US" altLang="zh-TW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,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支持與鼓勵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4218" y="4395651"/>
            <a:ext cx="334856" cy="3348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sa" pitchFamily="2" charset="0"/>
                <a:ea typeface="Entypo" pitchFamily="2" charset="0"/>
              </a:rPr>
              <a:t>t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Entypo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7676" y="4941168"/>
            <a:ext cx="334856" cy="33485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sa" pitchFamily="2" charset="0"/>
                <a:ea typeface="Entypo" pitchFamily="2" charset="0"/>
              </a:rPr>
              <a:t>v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Entypo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7676" y="5477275"/>
            <a:ext cx="334856" cy="334856"/>
          </a:xfrm>
          <a:prstGeom prst="ellipse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ms-M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phaelIcons" pitchFamily="2" charset="0"/>
              </a:rPr>
              <a:t>T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Entypo" pitchFamily="2" charset="0"/>
            </a:endParaRPr>
          </a:p>
        </p:txBody>
      </p:sp>
      <p:pic>
        <p:nvPicPr>
          <p:cNvPr id="8" name="圖片 7" descr="1990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485492"/>
            <a:ext cx="1919120" cy="3410436"/>
          </a:xfrm>
          <a:prstGeom prst="rect">
            <a:avLst/>
          </a:prstGeom>
        </p:spPr>
      </p:pic>
      <p:pic>
        <p:nvPicPr>
          <p:cNvPr id="11" name="圖片 10" descr="1990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60"/>
            <a:ext cx="1635536" cy="2906484"/>
          </a:xfrm>
          <a:prstGeom prst="rect">
            <a:avLst/>
          </a:prstGeom>
        </p:spPr>
      </p:pic>
      <p:pic>
        <p:nvPicPr>
          <p:cNvPr id="18" name="圖片 17" descr="19907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6184" cy="2943178"/>
          </a:xfrm>
          <a:prstGeom prst="rect">
            <a:avLst/>
          </a:prstGeom>
        </p:spPr>
      </p:pic>
      <p:pic>
        <p:nvPicPr>
          <p:cNvPr id="12" name="圖片 11" descr="19907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727" y="14367"/>
            <a:ext cx="1654193" cy="2939638"/>
          </a:xfrm>
          <a:prstGeom prst="rect">
            <a:avLst/>
          </a:prstGeom>
        </p:spPr>
      </p:pic>
      <p:pic>
        <p:nvPicPr>
          <p:cNvPr id="19" name="圖片 18" descr="19906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59" y="1844824"/>
            <a:ext cx="1580293" cy="2808312"/>
          </a:xfrm>
          <a:prstGeom prst="rect">
            <a:avLst/>
          </a:prstGeom>
        </p:spPr>
      </p:pic>
      <p:pic>
        <p:nvPicPr>
          <p:cNvPr id="52" name="圖片 51" descr="19908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660"/>
            <a:ext cx="5236574" cy="2946724"/>
          </a:xfrm>
          <a:prstGeom prst="rect">
            <a:avLst/>
          </a:prstGeom>
        </p:spPr>
      </p:pic>
      <p:pic>
        <p:nvPicPr>
          <p:cNvPr id="53" name="圖片 52" descr="19908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09" y="4653136"/>
            <a:ext cx="3966891" cy="2232248"/>
          </a:xfrm>
          <a:prstGeom prst="rect">
            <a:avLst/>
          </a:prstGeom>
        </p:spPr>
      </p:pic>
      <p:pic>
        <p:nvPicPr>
          <p:cNvPr id="7" name="圖片 6" descr="199074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171400"/>
            <a:ext cx="1440160" cy="2559284"/>
          </a:xfrm>
          <a:prstGeom prst="rect">
            <a:avLst/>
          </a:prstGeom>
        </p:spPr>
      </p:pic>
      <p:pic>
        <p:nvPicPr>
          <p:cNvPr id="6" name="圖片 5" descr="199075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10" y="0"/>
            <a:ext cx="1343026" cy="2386669"/>
          </a:xfrm>
          <a:prstGeom prst="rect">
            <a:avLst/>
          </a:prstGeom>
        </p:spPr>
      </p:pic>
      <p:sp>
        <p:nvSpPr>
          <p:cNvPr id="17" name="Oval 41"/>
          <p:cNvSpPr/>
          <p:nvPr/>
        </p:nvSpPr>
        <p:spPr>
          <a:xfrm>
            <a:off x="7812360" y="3573016"/>
            <a:ext cx="936104" cy="864096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ntAwesome" pitchFamily="2" charset="0"/>
              </a:rPr>
              <a:t>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77624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1078-8AA5-40AC-96D7-703F0B419FD4}" type="slidenum">
              <a:rPr lang="ms-MY" smtClean="0"/>
              <a:pPr/>
              <a:t>9</a:t>
            </a:fld>
            <a:endParaRPr lang="ms-MY"/>
          </a:p>
        </p:txBody>
      </p:sp>
      <p:sp>
        <p:nvSpPr>
          <p:cNvPr id="12" name="Rectangle 11"/>
          <p:cNvSpPr/>
          <p:nvPr/>
        </p:nvSpPr>
        <p:spPr>
          <a:xfrm>
            <a:off x="630929" y="260350"/>
            <a:ext cx="7829503" cy="584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學習真理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探索自然</a:t>
            </a:r>
            <a:r>
              <a:rPr lang="en-US" altLang="zh-TW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享受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上帝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美好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的</a:t>
            </a:r>
            <a:r>
              <a:rPr lang="zh-TW" alt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26262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iti TC Light"/>
                <a:ea typeface="Heiti TC Light"/>
                <a:cs typeface="Heiti TC Light"/>
              </a:rPr>
              <a:t>創造</a:t>
            </a:r>
            <a:endParaRPr lang="ms-MY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262626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6" name="圖片 5" descr="1995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09120"/>
            <a:ext cx="2974182" cy="2229630"/>
          </a:xfrm>
          <a:prstGeom prst="rect">
            <a:avLst/>
          </a:prstGeom>
        </p:spPr>
      </p:pic>
      <p:pic>
        <p:nvPicPr>
          <p:cNvPr id="8" name="圖片 7" descr="1995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996629"/>
            <a:ext cx="3566273" cy="2376587"/>
          </a:xfrm>
          <a:prstGeom prst="rect">
            <a:avLst/>
          </a:prstGeom>
        </p:spPr>
      </p:pic>
      <p:pic>
        <p:nvPicPr>
          <p:cNvPr id="9" name="圖片 8" descr="2017.5.21 教會家庭日野外崇拜_171103_00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80728"/>
            <a:ext cx="3456384" cy="2303695"/>
          </a:xfrm>
          <a:prstGeom prst="rect">
            <a:avLst/>
          </a:prstGeom>
        </p:spPr>
      </p:pic>
      <p:pic>
        <p:nvPicPr>
          <p:cNvPr id="2" name="圖片 1" descr="1995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3136"/>
            <a:ext cx="3051496" cy="2034980"/>
          </a:xfrm>
          <a:prstGeom prst="rect">
            <a:avLst/>
          </a:prstGeom>
        </p:spPr>
      </p:pic>
      <p:pic>
        <p:nvPicPr>
          <p:cNvPr id="7" name="圖片 6" descr="19954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360373" cy="2520279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3491880" y="1124744"/>
            <a:ext cx="1944213" cy="1558900"/>
            <a:chOff x="525889" y="1484784"/>
            <a:chExt cx="4905442" cy="4231300"/>
          </a:xfrm>
        </p:grpSpPr>
        <p:sp>
          <p:nvSpPr>
            <p:cNvPr id="11" name="Isosceles Triangle 3"/>
            <p:cNvSpPr/>
            <p:nvPr/>
          </p:nvSpPr>
          <p:spPr>
            <a:xfrm>
              <a:off x="525889" y="1484784"/>
              <a:ext cx="4761168" cy="4104456"/>
            </a:xfrm>
            <a:prstGeom prst="triangle">
              <a:avLst/>
            </a:prstGeom>
            <a:solidFill>
              <a:srgbClr val="FF0066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3" name="Isosceles Triangle 14"/>
            <p:cNvSpPr/>
            <p:nvPr/>
          </p:nvSpPr>
          <p:spPr>
            <a:xfrm>
              <a:off x="1860457" y="3537014"/>
              <a:ext cx="2380583" cy="2052226"/>
            </a:xfrm>
            <a:prstGeom prst="triangle">
              <a:avLst/>
            </a:prstGeom>
            <a:solidFill>
              <a:srgbClr val="FFC000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670165" y="3537014"/>
              <a:ext cx="2380583" cy="2052226"/>
            </a:xfrm>
            <a:prstGeom prst="triangle">
              <a:avLst/>
            </a:prstGeom>
            <a:solidFill>
              <a:srgbClr val="00B0F0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5" name="Isosceles Triangle 13"/>
            <p:cNvSpPr/>
            <p:nvPr/>
          </p:nvSpPr>
          <p:spPr>
            <a:xfrm>
              <a:off x="3050748" y="3537014"/>
              <a:ext cx="2380583" cy="2052226"/>
            </a:xfrm>
            <a:prstGeom prst="triangle">
              <a:avLst/>
            </a:prstGeom>
            <a:solidFill>
              <a:srgbClr val="92D050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48624" y="4797152"/>
              <a:ext cx="465931" cy="918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ms-MY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62315" y="4664336"/>
              <a:ext cx="1376772" cy="835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kern="3000" spc="3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itchFamily="18" charset="0"/>
                </a:rPr>
                <a:t>LIFE</a:t>
              </a:r>
              <a:endParaRPr lang="ms-MY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61039" y="2462035"/>
              <a:ext cx="1637330" cy="835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kern="3000" spc="3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itchFamily="18" charset="0"/>
                </a:rPr>
                <a:t>LOVE</a:t>
              </a:r>
              <a:endParaRPr lang="ms-MY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9256" y="4611989"/>
              <a:ext cx="1900762" cy="835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kern="3000" spc="3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itchFamily="18" charset="0"/>
                </a:rPr>
                <a:t>LEARN</a:t>
              </a:r>
              <a:endParaRPr lang="ms-MY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37502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9950</TotalTime>
  <Words>197</Words>
  <Application>Microsoft Macintosh PowerPoint</Application>
  <PresentationFormat>如螢幕大小 (4:3)</PresentationFormat>
  <Paragraphs>71</Paragraphs>
  <Slides>14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zameer maliq</dc:creator>
  <cp:lastModifiedBy>apple</cp:lastModifiedBy>
  <cp:revision>628</cp:revision>
  <dcterms:created xsi:type="dcterms:W3CDTF">2013-04-28T12:43:19Z</dcterms:created>
  <dcterms:modified xsi:type="dcterms:W3CDTF">2017-11-04T11:12:39Z</dcterms:modified>
</cp:coreProperties>
</file>